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1" r:id="rId3"/>
    <p:sldId id="257" r:id="rId4"/>
    <p:sldId id="262" r:id="rId5"/>
    <p:sldId id="258" r:id="rId6"/>
    <p:sldId id="259" r:id="rId7"/>
    <p:sldId id="260" r:id="rId8"/>
    <p:sldId id="263" r:id="rId9"/>
    <p:sldId id="264" r:id="rId10"/>
    <p:sldId id="265" r:id="rId11"/>
    <p:sldId id="266" r:id="rId12"/>
    <p:sldId id="267" r:id="rId13"/>
    <p:sldId id="268" r:id="rId14"/>
    <p:sldId id="269" r:id="rId15"/>
    <p:sldId id="270" r:id="rId16"/>
  </p:sldIdLst>
  <p:sldSz cx="13004800" cy="97536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14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67862-4980-41FB-9FBA-99F22FFC2FC6}" type="datetimeFigureOut">
              <a:rPr lang="en-US" smtClean="0"/>
              <a:t>10/29/2019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40FAC-C7B5-4351-A809-A849D2FB8C52}" type="slidenum">
              <a:rPr lang="en-US" smtClean="0"/>
              <a:t>‹#›</a:t>
            </a:fld>
            <a:endParaRPr lang="en-US"/>
          </a:p>
        </p:txBody>
      </p:sp>
    </p:spTree>
    <p:extLst>
      <p:ext uri="{BB962C8B-B14F-4D97-AF65-F5344CB8AC3E}">
        <p14:creationId xmlns:p14="http://schemas.microsoft.com/office/powerpoint/2010/main" val="3981563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40FAC-C7B5-4351-A809-A849D2FB8C52}" type="slidenum">
              <a:rPr lang="en-US" smtClean="0"/>
              <a:t>1</a:t>
            </a:fld>
            <a:endParaRPr lang="en-US"/>
          </a:p>
        </p:txBody>
      </p:sp>
    </p:spTree>
    <p:extLst>
      <p:ext uri="{BB962C8B-B14F-4D97-AF65-F5344CB8AC3E}">
        <p14:creationId xmlns:p14="http://schemas.microsoft.com/office/powerpoint/2010/main" val="148760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https://www.youtube.com/watch?v=Dv7gLpW91DM</a:t>
            </a:r>
          </a:p>
        </p:txBody>
      </p:sp>
      <p:sp>
        <p:nvSpPr>
          <p:cNvPr id="4" name="Slide Number Placeholder 3"/>
          <p:cNvSpPr>
            <a:spLocks noGrp="1"/>
          </p:cNvSpPr>
          <p:nvPr>
            <p:ph type="sldNum" sz="quarter" idx="5"/>
          </p:nvPr>
        </p:nvSpPr>
        <p:spPr/>
        <p:txBody>
          <a:bodyPr/>
          <a:lstStyle/>
          <a:p>
            <a:fld id="{41A40FAC-C7B5-4351-A809-A849D2FB8C52}" type="slidenum">
              <a:rPr lang="en-US" smtClean="0"/>
              <a:t>2</a:t>
            </a:fld>
            <a:endParaRPr lang="en-US"/>
          </a:p>
        </p:txBody>
      </p:sp>
    </p:spTree>
    <p:extLst>
      <p:ext uri="{BB962C8B-B14F-4D97-AF65-F5344CB8AC3E}">
        <p14:creationId xmlns:p14="http://schemas.microsoft.com/office/powerpoint/2010/main" val="281876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6249"/>
            <a:ext cx="9753600" cy="3395698"/>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625600" y="5122898"/>
            <a:ext cx="9753600" cy="23548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5A6EE9C-933F-495F-8905-704864CEF789}"/>
              </a:ext>
            </a:extLst>
          </p:cNvPr>
          <p:cNvSpPr>
            <a:spLocks noGrp="1"/>
          </p:cNvSpPr>
          <p:nvPr>
            <p:ph type="dt" sz="half" idx="10"/>
          </p:nvPr>
        </p:nvSpPr>
        <p:spPr/>
        <p:txBody>
          <a:bodyPr/>
          <a:lstStyle>
            <a:lvl1pPr>
              <a:defRPr/>
            </a:lvl1pPr>
          </a:lstStyle>
          <a:p>
            <a:pPr>
              <a:defRPr/>
            </a:pPr>
            <a:fld id="{328F376C-D3E6-4764-B9D0-1EB395CCFA29}" type="datetimeFigureOut">
              <a:rPr lang="en-GB"/>
              <a:pPr>
                <a:defRPr/>
              </a:pPr>
              <a:t>29/10/2019</a:t>
            </a:fld>
            <a:endParaRPr lang="en-GB"/>
          </a:p>
        </p:txBody>
      </p:sp>
      <p:sp>
        <p:nvSpPr>
          <p:cNvPr id="5" name="Footer Placeholder 4">
            <a:extLst>
              <a:ext uri="{FF2B5EF4-FFF2-40B4-BE49-F238E27FC236}">
                <a16:creationId xmlns:a16="http://schemas.microsoft.com/office/drawing/2014/main" id="{F744CEA6-0906-424C-BE38-4E5B7D9B76C8}"/>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45E6B1CF-B4F6-4043-85FF-32BFF5C8DD4A}"/>
              </a:ext>
            </a:extLst>
          </p:cNvPr>
          <p:cNvSpPr>
            <a:spLocks noGrp="1"/>
          </p:cNvSpPr>
          <p:nvPr>
            <p:ph type="sldNum" sz="quarter" idx="12"/>
          </p:nvPr>
        </p:nvSpPr>
        <p:spPr/>
        <p:txBody>
          <a:bodyPr/>
          <a:lstStyle>
            <a:lvl1pPr>
              <a:defRPr/>
            </a:lvl1pPr>
          </a:lstStyle>
          <a:p>
            <a:pPr>
              <a:defRPr/>
            </a:pPr>
            <a:fld id="{462AE1C3-FD86-436B-9A64-67116FDA9135}" type="slidenum">
              <a:rPr lang="en-GB"/>
              <a:pPr>
                <a:defRPr/>
              </a:pPr>
              <a:t>‹#›</a:t>
            </a:fld>
            <a:endParaRPr lang="en-GB"/>
          </a:p>
        </p:txBody>
      </p:sp>
    </p:spTree>
    <p:extLst>
      <p:ext uri="{BB962C8B-B14F-4D97-AF65-F5344CB8AC3E}">
        <p14:creationId xmlns:p14="http://schemas.microsoft.com/office/powerpoint/2010/main" val="1415843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533CB0-F5E6-4CDA-83C7-95DBD2E5B11D}"/>
              </a:ext>
            </a:extLst>
          </p:cNvPr>
          <p:cNvSpPr>
            <a:spLocks noGrp="1"/>
          </p:cNvSpPr>
          <p:nvPr>
            <p:ph type="dt" sz="half" idx="10"/>
          </p:nvPr>
        </p:nvSpPr>
        <p:spPr/>
        <p:txBody>
          <a:bodyPr/>
          <a:lstStyle>
            <a:lvl1pPr>
              <a:defRPr/>
            </a:lvl1pPr>
          </a:lstStyle>
          <a:p>
            <a:pPr>
              <a:defRPr/>
            </a:pPr>
            <a:fld id="{FA29425B-B411-4AB6-846A-1213FDD62ABD}" type="datetimeFigureOut">
              <a:rPr lang="en-GB"/>
              <a:pPr>
                <a:defRPr/>
              </a:pPr>
              <a:t>29/10/2019</a:t>
            </a:fld>
            <a:endParaRPr lang="en-GB"/>
          </a:p>
        </p:txBody>
      </p:sp>
      <p:sp>
        <p:nvSpPr>
          <p:cNvPr id="5" name="Footer Placeholder 4">
            <a:extLst>
              <a:ext uri="{FF2B5EF4-FFF2-40B4-BE49-F238E27FC236}">
                <a16:creationId xmlns:a16="http://schemas.microsoft.com/office/drawing/2014/main" id="{46CAD8D9-1B28-4BC3-BF32-A0F47B673D55}"/>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968C7868-2192-45BD-8F3C-967A0A917AB8}"/>
              </a:ext>
            </a:extLst>
          </p:cNvPr>
          <p:cNvSpPr>
            <a:spLocks noGrp="1"/>
          </p:cNvSpPr>
          <p:nvPr>
            <p:ph type="sldNum" sz="quarter" idx="12"/>
          </p:nvPr>
        </p:nvSpPr>
        <p:spPr/>
        <p:txBody>
          <a:bodyPr/>
          <a:lstStyle>
            <a:lvl1pPr>
              <a:defRPr/>
            </a:lvl1pPr>
          </a:lstStyle>
          <a:p>
            <a:pPr>
              <a:defRPr/>
            </a:pPr>
            <a:fld id="{2D82BF8E-E134-458A-B41A-DAEF13BFFC7E}" type="slidenum">
              <a:rPr lang="en-GB"/>
              <a:pPr>
                <a:defRPr/>
              </a:pPr>
              <a:t>‹#›</a:t>
            </a:fld>
            <a:endParaRPr lang="en-GB"/>
          </a:p>
        </p:txBody>
      </p:sp>
    </p:spTree>
    <p:extLst>
      <p:ext uri="{BB962C8B-B14F-4D97-AF65-F5344CB8AC3E}">
        <p14:creationId xmlns:p14="http://schemas.microsoft.com/office/powerpoint/2010/main" val="2723759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0" y="519289"/>
            <a:ext cx="2804160" cy="8265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0D3CB8-A87E-4FB1-8A64-A0377A4EE386}"/>
              </a:ext>
            </a:extLst>
          </p:cNvPr>
          <p:cNvSpPr>
            <a:spLocks noGrp="1"/>
          </p:cNvSpPr>
          <p:nvPr>
            <p:ph type="dt" sz="half" idx="10"/>
          </p:nvPr>
        </p:nvSpPr>
        <p:spPr/>
        <p:txBody>
          <a:bodyPr/>
          <a:lstStyle>
            <a:lvl1pPr>
              <a:defRPr/>
            </a:lvl1pPr>
          </a:lstStyle>
          <a:p>
            <a:pPr>
              <a:defRPr/>
            </a:pPr>
            <a:fld id="{3EF4787C-83C8-44C8-A007-02283F1EB946}" type="datetimeFigureOut">
              <a:rPr lang="en-GB"/>
              <a:pPr>
                <a:defRPr/>
              </a:pPr>
              <a:t>29/10/2019</a:t>
            </a:fld>
            <a:endParaRPr lang="en-GB"/>
          </a:p>
        </p:txBody>
      </p:sp>
      <p:sp>
        <p:nvSpPr>
          <p:cNvPr id="5" name="Footer Placeholder 4">
            <a:extLst>
              <a:ext uri="{FF2B5EF4-FFF2-40B4-BE49-F238E27FC236}">
                <a16:creationId xmlns:a16="http://schemas.microsoft.com/office/drawing/2014/main" id="{AC395C52-737F-4710-9469-9C2951BB5A9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AE4C744-8F31-4835-87D4-4C2208B4540E}"/>
              </a:ext>
            </a:extLst>
          </p:cNvPr>
          <p:cNvSpPr>
            <a:spLocks noGrp="1"/>
          </p:cNvSpPr>
          <p:nvPr>
            <p:ph type="sldNum" sz="quarter" idx="12"/>
          </p:nvPr>
        </p:nvSpPr>
        <p:spPr/>
        <p:txBody>
          <a:bodyPr/>
          <a:lstStyle>
            <a:lvl1pPr>
              <a:defRPr/>
            </a:lvl1pPr>
          </a:lstStyle>
          <a:p>
            <a:pPr>
              <a:defRPr/>
            </a:pPr>
            <a:fld id="{14BF2646-1E5D-460B-99A0-351C2BB77657}" type="slidenum">
              <a:rPr lang="en-GB"/>
              <a:pPr>
                <a:defRPr/>
              </a:pPr>
              <a:t>‹#›</a:t>
            </a:fld>
            <a:endParaRPr lang="en-GB"/>
          </a:p>
        </p:txBody>
      </p:sp>
    </p:spTree>
    <p:extLst>
      <p:ext uri="{BB962C8B-B14F-4D97-AF65-F5344CB8AC3E}">
        <p14:creationId xmlns:p14="http://schemas.microsoft.com/office/powerpoint/2010/main" val="183774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BA0600-3C1D-4241-BFB1-6EF7F9A694C4}"/>
              </a:ext>
            </a:extLst>
          </p:cNvPr>
          <p:cNvSpPr>
            <a:spLocks noGrp="1"/>
          </p:cNvSpPr>
          <p:nvPr>
            <p:ph type="dt" sz="half" idx="10"/>
          </p:nvPr>
        </p:nvSpPr>
        <p:spPr/>
        <p:txBody>
          <a:bodyPr/>
          <a:lstStyle>
            <a:lvl1pPr>
              <a:defRPr/>
            </a:lvl1pPr>
          </a:lstStyle>
          <a:p>
            <a:pPr>
              <a:defRPr/>
            </a:pPr>
            <a:fld id="{CA8AD9F9-81E3-4C8B-B5CB-F42381C2B1D4}" type="datetimeFigureOut">
              <a:rPr lang="en-GB"/>
              <a:pPr>
                <a:defRPr/>
              </a:pPr>
              <a:t>29/10/2019</a:t>
            </a:fld>
            <a:endParaRPr lang="en-GB"/>
          </a:p>
        </p:txBody>
      </p:sp>
      <p:sp>
        <p:nvSpPr>
          <p:cNvPr id="5" name="Footer Placeholder 4">
            <a:extLst>
              <a:ext uri="{FF2B5EF4-FFF2-40B4-BE49-F238E27FC236}">
                <a16:creationId xmlns:a16="http://schemas.microsoft.com/office/drawing/2014/main" id="{FE56385D-7D78-4041-B862-B3A04D4B146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896172A-626E-4684-A09A-1FC0F2944B7A}"/>
              </a:ext>
            </a:extLst>
          </p:cNvPr>
          <p:cNvSpPr>
            <a:spLocks noGrp="1"/>
          </p:cNvSpPr>
          <p:nvPr>
            <p:ph type="sldNum" sz="quarter" idx="12"/>
          </p:nvPr>
        </p:nvSpPr>
        <p:spPr/>
        <p:txBody>
          <a:bodyPr/>
          <a:lstStyle>
            <a:lvl1pPr>
              <a:defRPr/>
            </a:lvl1pPr>
          </a:lstStyle>
          <a:p>
            <a:pPr>
              <a:defRPr/>
            </a:pPr>
            <a:fld id="{F6F82FE5-1883-4B80-9405-9544FAA42309}" type="slidenum">
              <a:rPr lang="en-GB"/>
              <a:pPr>
                <a:defRPr/>
              </a:pPr>
              <a:t>‹#›</a:t>
            </a:fld>
            <a:endParaRPr lang="en-GB"/>
          </a:p>
        </p:txBody>
      </p:sp>
    </p:spTree>
    <p:extLst>
      <p:ext uri="{BB962C8B-B14F-4D97-AF65-F5344CB8AC3E}">
        <p14:creationId xmlns:p14="http://schemas.microsoft.com/office/powerpoint/2010/main" val="665374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9"/>
            <a:ext cx="11216640" cy="4057226"/>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87307" y="6527239"/>
            <a:ext cx="11216640" cy="213359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82A286-37CA-4C6A-A4FE-BA1E2CCFD005}"/>
              </a:ext>
            </a:extLst>
          </p:cNvPr>
          <p:cNvSpPr>
            <a:spLocks noGrp="1"/>
          </p:cNvSpPr>
          <p:nvPr>
            <p:ph type="dt" sz="half" idx="10"/>
          </p:nvPr>
        </p:nvSpPr>
        <p:spPr/>
        <p:txBody>
          <a:bodyPr/>
          <a:lstStyle>
            <a:lvl1pPr>
              <a:defRPr/>
            </a:lvl1pPr>
          </a:lstStyle>
          <a:p>
            <a:pPr>
              <a:defRPr/>
            </a:pPr>
            <a:fld id="{3E2F2DD4-999E-4A45-BB49-6CDDD490E668}" type="datetimeFigureOut">
              <a:rPr lang="en-GB"/>
              <a:pPr>
                <a:defRPr/>
              </a:pPr>
              <a:t>29/10/2019</a:t>
            </a:fld>
            <a:endParaRPr lang="en-GB"/>
          </a:p>
        </p:txBody>
      </p:sp>
      <p:sp>
        <p:nvSpPr>
          <p:cNvPr id="5" name="Footer Placeholder 4">
            <a:extLst>
              <a:ext uri="{FF2B5EF4-FFF2-40B4-BE49-F238E27FC236}">
                <a16:creationId xmlns:a16="http://schemas.microsoft.com/office/drawing/2014/main" id="{82AFCF83-3D01-4CAB-9B15-FE9832D58A1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F353DB0-1027-4C48-87E3-9D32BCDB3479}"/>
              </a:ext>
            </a:extLst>
          </p:cNvPr>
          <p:cNvSpPr>
            <a:spLocks noGrp="1"/>
          </p:cNvSpPr>
          <p:nvPr>
            <p:ph type="sldNum" sz="quarter" idx="12"/>
          </p:nvPr>
        </p:nvSpPr>
        <p:spPr/>
        <p:txBody>
          <a:bodyPr/>
          <a:lstStyle>
            <a:lvl1pPr>
              <a:defRPr/>
            </a:lvl1pPr>
          </a:lstStyle>
          <a:p>
            <a:pPr>
              <a:defRPr/>
            </a:pPr>
            <a:fld id="{B85318DC-ADD4-4BA7-8D34-E637EF524A71}" type="slidenum">
              <a:rPr lang="en-GB"/>
              <a:pPr>
                <a:defRPr/>
              </a:pPr>
              <a:t>‹#›</a:t>
            </a:fld>
            <a:endParaRPr lang="en-GB"/>
          </a:p>
        </p:txBody>
      </p:sp>
    </p:spTree>
    <p:extLst>
      <p:ext uri="{BB962C8B-B14F-4D97-AF65-F5344CB8AC3E}">
        <p14:creationId xmlns:p14="http://schemas.microsoft.com/office/powerpoint/2010/main" val="3046434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B6E844C1-D8A1-4934-AC5B-685F57A31852}"/>
              </a:ext>
            </a:extLst>
          </p:cNvPr>
          <p:cNvSpPr>
            <a:spLocks noGrp="1"/>
          </p:cNvSpPr>
          <p:nvPr>
            <p:ph type="dt" sz="half" idx="10"/>
          </p:nvPr>
        </p:nvSpPr>
        <p:spPr/>
        <p:txBody>
          <a:bodyPr/>
          <a:lstStyle>
            <a:lvl1pPr>
              <a:defRPr/>
            </a:lvl1pPr>
          </a:lstStyle>
          <a:p>
            <a:pPr>
              <a:defRPr/>
            </a:pPr>
            <a:fld id="{CD531E35-7B9A-4813-8CB8-0948CCC45594}" type="datetimeFigureOut">
              <a:rPr lang="en-GB"/>
              <a:pPr>
                <a:defRPr/>
              </a:pPr>
              <a:t>29/10/2019</a:t>
            </a:fld>
            <a:endParaRPr lang="en-GB"/>
          </a:p>
        </p:txBody>
      </p:sp>
      <p:sp>
        <p:nvSpPr>
          <p:cNvPr id="6" name="Footer Placeholder 4">
            <a:extLst>
              <a:ext uri="{FF2B5EF4-FFF2-40B4-BE49-F238E27FC236}">
                <a16:creationId xmlns:a16="http://schemas.microsoft.com/office/drawing/2014/main" id="{366B9F3E-2956-444A-8444-AD170AC7137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349EF6-C6A0-4828-A29C-A548F8C4AF6B}"/>
              </a:ext>
            </a:extLst>
          </p:cNvPr>
          <p:cNvSpPr>
            <a:spLocks noGrp="1"/>
          </p:cNvSpPr>
          <p:nvPr>
            <p:ph type="sldNum" sz="quarter" idx="12"/>
          </p:nvPr>
        </p:nvSpPr>
        <p:spPr/>
        <p:txBody>
          <a:bodyPr/>
          <a:lstStyle>
            <a:lvl1pPr>
              <a:defRPr/>
            </a:lvl1pPr>
          </a:lstStyle>
          <a:p>
            <a:pPr>
              <a:defRPr/>
            </a:pPr>
            <a:fld id="{A152FD78-D86F-4259-87A3-101D4DB1170A}" type="slidenum">
              <a:rPr lang="en-GB"/>
              <a:pPr>
                <a:defRPr/>
              </a:pPr>
              <a:t>‹#›</a:t>
            </a:fld>
            <a:endParaRPr lang="en-GB"/>
          </a:p>
        </p:txBody>
      </p:sp>
    </p:spTree>
    <p:extLst>
      <p:ext uri="{BB962C8B-B14F-4D97-AF65-F5344CB8AC3E}">
        <p14:creationId xmlns:p14="http://schemas.microsoft.com/office/powerpoint/2010/main" val="2129509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1"/>
            <a:ext cx="11216640" cy="1885245"/>
          </a:xfrm>
        </p:spPr>
        <p:txBody>
          <a:bodyPr/>
          <a:lstStyle/>
          <a:p>
            <a:r>
              <a:rPr lang="en-US"/>
              <a:t>Click to edit Master title style</a:t>
            </a:r>
            <a:endParaRPr lang="en-GB"/>
          </a:p>
        </p:txBody>
      </p:sp>
      <p:sp>
        <p:nvSpPr>
          <p:cNvPr id="3" name="Text Placeholder 2"/>
          <p:cNvSpPr>
            <a:spLocks noGrp="1"/>
          </p:cNvSpPr>
          <p:nvPr>
            <p:ph type="body" idx="1"/>
          </p:nvPr>
        </p:nvSpPr>
        <p:spPr>
          <a:xfrm>
            <a:off x="895776" y="2390987"/>
            <a:ext cx="5501639" cy="117178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776"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583680" y="2390987"/>
            <a:ext cx="5528734" cy="117178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99BFFA60-BCCD-47EA-A431-FFB85D9F929D}"/>
              </a:ext>
            </a:extLst>
          </p:cNvPr>
          <p:cNvSpPr>
            <a:spLocks noGrp="1"/>
          </p:cNvSpPr>
          <p:nvPr>
            <p:ph type="dt" sz="half" idx="10"/>
          </p:nvPr>
        </p:nvSpPr>
        <p:spPr/>
        <p:txBody>
          <a:bodyPr/>
          <a:lstStyle>
            <a:lvl1pPr>
              <a:defRPr/>
            </a:lvl1pPr>
          </a:lstStyle>
          <a:p>
            <a:pPr>
              <a:defRPr/>
            </a:pPr>
            <a:fld id="{ABB91D0A-A19A-43B9-A1FD-AC1C7C4A99A7}" type="datetimeFigureOut">
              <a:rPr lang="en-GB"/>
              <a:pPr>
                <a:defRPr/>
              </a:pPr>
              <a:t>29/10/2019</a:t>
            </a:fld>
            <a:endParaRPr lang="en-GB"/>
          </a:p>
        </p:txBody>
      </p:sp>
      <p:sp>
        <p:nvSpPr>
          <p:cNvPr id="8" name="Footer Placeholder 4">
            <a:extLst>
              <a:ext uri="{FF2B5EF4-FFF2-40B4-BE49-F238E27FC236}">
                <a16:creationId xmlns:a16="http://schemas.microsoft.com/office/drawing/2014/main" id="{82CB74C6-A2CB-4F14-B03D-C8D2E7855894}"/>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A5D3C98-95A3-441B-8487-56F10E7B1E18}"/>
              </a:ext>
            </a:extLst>
          </p:cNvPr>
          <p:cNvSpPr>
            <a:spLocks noGrp="1"/>
          </p:cNvSpPr>
          <p:nvPr>
            <p:ph type="sldNum" sz="quarter" idx="12"/>
          </p:nvPr>
        </p:nvSpPr>
        <p:spPr/>
        <p:txBody>
          <a:bodyPr/>
          <a:lstStyle>
            <a:lvl1pPr>
              <a:defRPr/>
            </a:lvl1pPr>
          </a:lstStyle>
          <a:p>
            <a:pPr>
              <a:defRPr/>
            </a:pPr>
            <a:fld id="{817CB0E5-DE3A-4F21-9AE8-1E8031AA597A}" type="slidenum">
              <a:rPr lang="en-GB"/>
              <a:pPr>
                <a:defRPr/>
              </a:pPr>
              <a:t>‹#›</a:t>
            </a:fld>
            <a:endParaRPr lang="en-GB"/>
          </a:p>
        </p:txBody>
      </p:sp>
    </p:spTree>
    <p:extLst>
      <p:ext uri="{BB962C8B-B14F-4D97-AF65-F5344CB8AC3E}">
        <p14:creationId xmlns:p14="http://schemas.microsoft.com/office/powerpoint/2010/main" val="718932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30822C77-45DE-4168-A92D-5E0F687DE0A9}"/>
              </a:ext>
            </a:extLst>
          </p:cNvPr>
          <p:cNvSpPr>
            <a:spLocks noGrp="1"/>
          </p:cNvSpPr>
          <p:nvPr>
            <p:ph type="dt" sz="half" idx="10"/>
          </p:nvPr>
        </p:nvSpPr>
        <p:spPr/>
        <p:txBody>
          <a:bodyPr/>
          <a:lstStyle>
            <a:lvl1pPr>
              <a:defRPr/>
            </a:lvl1pPr>
          </a:lstStyle>
          <a:p>
            <a:pPr>
              <a:defRPr/>
            </a:pPr>
            <a:fld id="{2810B5AB-4EEB-47D7-A5B1-418BCC1B3F5F}" type="datetimeFigureOut">
              <a:rPr lang="en-GB"/>
              <a:pPr>
                <a:defRPr/>
              </a:pPr>
              <a:t>29/10/2019</a:t>
            </a:fld>
            <a:endParaRPr lang="en-GB"/>
          </a:p>
        </p:txBody>
      </p:sp>
      <p:sp>
        <p:nvSpPr>
          <p:cNvPr id="4" name="Footer Placeholder 4">
            <a:extLst>
              <a:ext uri="{FF2B5EF4-FFF2-40B4-BE49-F238E27FC236}">
                <a16:creationId xmlns:a16="http://schemas.microsoft.com/office/drawing/2014/main" id="{DA62F7A3-BF85-436E-919C-2DB5436774C5}"/>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DAE95C53-7D09-49E9-976C-B15E086ED986}"/>
              </a:ext>
            </a:extLst>
          </p:cNvPr>
          <p:cNvSpPr>
            <a:spLocks noGrp="1"/>
          </p:cNvSpPr>
          <p:nvPr>
            <p:ph type="sldNum" sz="quarter" idx="12"/>
          </p:nvPr>
        </p:nvSpPr>
        <p:spPr/>
        <p:txBody>
          <a:bodyPr/>
          <a:lstStyle>
            <a:lvl1pPr>
              <a:defRPr/>
            </a:lvl1pPr>
          </a:lstStyle>
          <a:p>
            <a:pPr>
              <a:defRPr/>
            </a:pPr>
            <a:fld id="{01E92A22-75D1-4C41-9D45-1B7083644207}" type="slidenum">
              <a:rPr lang="en-GB"/>
              <a:pPr>
                <a:defRPr/>
              </a:pPr>
              <a:t>‹#›</a:t>
            </a:fld>
            <a:endParaRPr lang="en-GB"/>
          </a:p>
        </p:txBody>
      </p:sp>
    </p:spTree>
    <p:extLst>
      <p:ext uri="{BB962C8B-B14F-4D97-AF65-F5344CB8AC3E}">
        <p14:creationId xmlns:p14="http://schemas.microsoft.com/office/powerpoint/2010/main" val="168493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652AB9D-E01D-4A73-B424-806B4485710C}"/>
              </a:ext>
            </a:extLst>
          </p:cNvPr>
          <p:cNvSpPr>
            <a:spLocks noGrp="1"/>
          </p:cNvSpPr>
          <p:nvPr>
            <p:ph type="dt" sz="half" idx="10"/>
          </p:nvPr>
        </p:nvSpPr>
        <p:spPr/>
        <p:txBody>
          <a:bodyPr/>
          <a:lstStyle>
            <a:lvl1pPr>
              <a:defRPr/>
            </a:lvl1pPr>
          </a:lstStyle>
          <a:p>
            <a:pPr>
              <a:defRPr/>
            </a:pPr>
            <a:fld id="{47A67E39-E804-441E-B7BC-FD1AFBC08259}" type="datetimeFigureOut">
              <a:rPr lang="en-GB"/>
              <a:pPr>
                <a:defRPr/>
              </a:pPr>
              <a:t>29/10/2019</a:t>
            </a:fld>
            <a:endParaRPr lang="en-GB"/>
          </a:p>
        </p:txBody>
      </p:sp>
      <p:sp>
        <p:nvSpPr>
          <p:cNvPr id="3" name="Footer Placeholder 4">
            <a:extLst>
              <a:ext uri="{FF2B5EF4-FFF2-40B4-BE49-F238E27FC236}">
                <a16:creationId xmlns:a16="http://schemas.microsoft.com/office/drawing/2014/main" id="{AB5E3D3D-813F-4B0B-9948-EDB607C99C8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16E51987-3854-461E-A4A1-7E09D33584D3}"/>
              </a:ext>
            </a:extLst>
          </p:cNvPr>
          <p:cNvSpPr>
            <a:spLocks noGrp="1"/>
          </p:cNvSpPr>
          <p:nvPr>
            <p:ph type="sldNum" sz="quarter" idx="12"/>
          </p:nvPr>
        </p:nvSpPr>
        <p:spPr/>
        <p:txBody>
          <a:bodyPr/>
          <a:lstStyle>
            <a:lvl1pPr>
              <a:defRPr/>
            </a:lvl1pPr>
          </a:lstStyle>
          <a:p>
            <a:pPr>
              <a:defRPr/>
            </a:pPr>
            <a:fld id="{F5EC5D27-8ED4-42BC-BA78-BF16568C9510}" type="slidenum">
              <a:rPr lang="en-GB"/>
              <a:pPr>
                <a:defRPr/>
              </a:pPr>
              <a:t>‹#›</a:t>
            </a:fld>
            <a:endParaRPr lang="en-GB"/>
          </a:p>
        </p:txBody>
      </p:sp>
    </p:spTree>
    <p:extLst>
      <p:ext uri="{BB962C8B-B14F-4D97-AF65-F5344CB8AC3E}">
        <p14:creationId xmlns:p14="http://schemas.microsoft.com/office/powerpoint/2010/main" val="3173942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528734" y="1404340"/>
            <a:ext cx="6583680" cy="693137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10ED9167-26B5-47E0-885E-5B8C7B48E31D}"/>
              </a:ext>
            </a:extLst>
          </p:cNvPr>
          <p:cNvSpPr>
            <a:spLocks noGrp="1"/>
          </p:cNvSpPr>
          <p:nvPr>
            <p:ph type="dt" sz="half" idx="10"/>
          </p:nvPr>
        </p:nvSpPr>
        <p:spPr/>
        <p:txBody>
          <a:bodyPr/>
          <a:lstStyle>
            <a:lvl1pPr>
              <a:defRPr/>
            </a:lvl1pPr>
          </a:lstStyle>
          <a:p>
            <a:pPr>
              <a:defRPr/>
            </a:pPr>
            <a:fld id="{639B830A-21F6-46B7-9F72-DD8BD20B9A5C}" type="datetimeFigureOut">
              <a:rPr lang="en-GB"/>
              <a:pPr>
                <a:defRPr/>
              </a:pPr>
              <a:t>29/10/2019</a:t>
            </a:fld>
            <a:endParaRPr lang="en-GB"/>
          </a:p>
        </p:txBody>
      </p:sp>
      <p:sp>
        <p:nvSpPr>
          <p:cNvPr id="6" name="Footer Placeholder 4">
            <a:extLst>
              <a:ext uri="{FF2B5EF4-FFF2-40B4-BE49-F238E27FC236}">
                <a16:creationId xmlns:a16="http://schemas.microsoft.com/office/drawing/2014/main" id="{B2309C4D-EF9F-40C0-8005-226981DB94ED}"/>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1536FAA-F67E-428F-92F7-B221F6EFAF2D}"/>
              </a:ext>
            </a:extLst>
          </p:cNvPr>
          <p:cNvSpPr>
            <a:spLocks noGrp="1"/>
          </p:cNvSpPr>
          <p:nvPr>
            <p:ph type="sldNum" sz="quarter" idx="12"/>
          </p:nvPr>
        </p:nvSpPr>
        <p:spPr/>
        <p:txBody>
          <a:bodyPr/>
          <a:lstStyle>
            <a:lvl1pPr>
              <a:defRPr/>
            </a:lvl1pPr>
          </a:lstStyle>
          <a:p>
            <a:pPr>
              <a:defRPr/>
            </a:pPr>
            <a:fld id="{89FC6D22-48C5-4FE6-9051-2B5F9DCF7577}" type="slidenum">
              <a:rPr lang="en-GB"/>
              <a:pPr>
                <a:defRPr/>
              </a:pPr>
              <a:t>‹#›</a:t>
            </a:fld>
            <a:endParaRPr lang="en-GB"/>
          </a:p>
        </p:txBody>
      </p:sp>
    </p:spTree>
    <p:extLst>
      <p:ext uri="{BB962C8B-B14F-4D97-AF65-F5344CB8AC3E}">
        <p14:creationId xmlns:p14="http://schemas.microsoft.com/office/powerpoint/2010/main" val="3331320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528734" y="1404340"/>
            <a:ext cx="6583680" cy="6931378"/>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F4F070D9-27C7-41E6-BB5B-36A9C456A55B}"/>
              </a:ext>
            </a:extLst>
          </p:cNvPr>
          <p:cNvSpPr>
            <a:spLocks noGrp="1"/>
          </p:cNvSpPr>
          <p:nvPr>
            <p:ph type="dt" sz="half" idx="10"/>
          </p:nvPr>
        </p:nvSpPr>
        <p:spPr/>
        <p:txBody>
          <a:bodyPr/>
          <a:lstStyle>
            <a:lvl1pPr>
              <a:defRPr/>
            </a:lvl1pPr>
          </a:lstStyle>
          <a:p>
            <a:pPr>
              <a:defRPr/>
            </a:pPr>
            <a:fld id="{57FCDCD5-2A74-48BC-B5D2-FC2ED82E5958}" type="datetimeFigureOut">
              <a:rPr lang="en-GB"/>
              <a:pPr>
                <a:defRPr/>
              </a:pPr>
              <a:t>29/10/2019</a:t>
            </a:fld>
            <a:endParaRPr lang="en-GB"/>
          </a:p>
        </p:txBody>
      </p:sp>
      <p:sp>
        <p:nvSpPr>
          <p:cNvPr id="6" name="Footer Placeholder 4">
            <a:extLst>
              <a:ext uri="{FF2B5EF4-FFF2-40B4-BE49-F238E27FC236}">
                <a16:creationId xmlns:a16="http://schemas.microsoft.com/office/drawing/2014/main" id="{1E0ADF02-7A4C-4252-81CB-59F7BE1F5F1B}"/>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15A6025B-86FA-4FC0-A4B9-547D08F15F64}"/>
              </a:ext>
            </a:extLst>
          </p:cNvPr>
          <p:cNvSpPr>
            <a:spLocks noGrp="1"/>
          </p:cNvSpPr>
          <p:nvPr>
            <p:ph type="sldNum" sz="quarter" idx="12"/>
          </p:nvPr>
        </p:nvSpPr>
        <p:spPr/>
        <p:txBody>
          <a:bodyPr/>
          <a:lstStyle>
            <a:lvl1pPr>
              <a:defRPr/>
            </a:lvl1pPr>
          </a:lstStyle>
          <a:p>
            <a:pPr>
              <a:defRPr/>
            </a:pPr>
            <a:fld id="{E7460A6D-702B-4297-93FD-8EAE63A1C155}" type="slidenum">
              <a:rPr lang="en-GB"/>
              <a:pPr>
                <a:defRPr/>
              </a:pPr>
              <a:t>‹#›</a:t>
            </a:fld>
            <a:endParaRPr lang="en-GB"/>
          </a:p>
        </p:txBody>
      </p:sp>
    </p:spTree>
    <p:extLst>
      <p:ext uri="{BB962C8B-B14F-4D97-AF65-F5344CB8AC3E}">
        <p14:creationId xmlns:p14="http://schemas.microsoft.com/office/powerpoint/2010/main" val="3403629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86F7549-FB14-467F-9E8A-7C7ED0B3033E}"/>
              </a:ext>
            </a:extLst>
          </p:cNvPr>
          <p:cNvSpPr>
            <a:spLocks noGrp="1"/>
          </p:cNvSpPr>
          <p:nvPr>
            <p:ph type="title"/>
          </p:nvPr>
        </p:nvSpPr>
        <p:spPr bwMode="auto">
          <a:xfrm>
            <a:off x="893763" y="519113"/>
            <a:ext cx="112172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9A103263-3663-4A52-9B58-CE03F52B45C2}"/>
              </a:ext>
            </a:extLst>
          </p:cNvPr>
          <p:cNvSpPr>
            <a:spLocks noGrp="1"/>
          </p:cNvSpPr>
          <p:nvPr>
            <p:ph type="body" idx="1"/>
          </p:nvPr>
        </p:nvSpPr>
        <p:spPr bwMode="auto">
          <a:xfrm>
            <a:off x="893763" y="2597150"/>
            <a:ext cx="11217275"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9816E345-3664-41B0-B5C1-DF45BA3BD385}"/>
              </a:ext>
            </a:extLst>
          </p:cNvPr>
          <p:cNvSpPr>
            <a:spLocks noGrp="1"/>
          </p:cNvSpPr>
          <p:nvPr>
            <p:ph type="dt" sz="half" idx="2"/>
          </p:nvPr>
        </p:nvSpPr>
        <p:spPr>
          <a:xfrm>
            <a:off x="893763" y="9040813"/>
            <a:ext cx="2925762" cy="519112"/>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29B4044E-383C-4A46-BE55-1D2C9851FC9A}" type="datetimeFigureOut">
              <a:rPr lang="en-GB"/>
              <a:pPr>
                <a:defRPr/>
              </a:pPr>
              <a:t>29/10/2019</a:t>
            </a:fld>
            <a:endParaRPr lang="en-GB"/>
          </a:p>
        </p:txBody>
      </p:sp>
      <p:sp>
        <p:nvSpPr>
          <p:cNvPr id="5" name="Footer Placeholder 4">
            <a:extLst>
              <a:ext uri="{FF2B5EF4-FFF2-40B4-BE49-F238E27FC236}">
                <a16:creationId xmlns:a16="http://schemas.microsoft.com/office/drawing/2014/main" id="{B60B3A77-6E07-4DB0-A090-405B39D77680}"/>
              </a:ext>
            </a:extLst>
          </p:cNvPr>
          <p:cNvSpPr>
            <a:spLocks noGrp="1"/>
          </p:cNvSpPr>
          <p:nvPr>
            <p:ph type="ftr" sz="quarter" idx="3"/>
          </p:nvPr>
        </p:nvSpPr>
        <p:spPr>
          <a:xfrm>
            <a:off x="4308475" y="9040813"/>
            <a:ext cx="4387850" cy="519112"/>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a:extLst>
              <a:ext uri="{FF2B5EF4-FFF2-40B4-BE49-F238E27FC236}">
                <a16:creationId xmlns:a16="http://schemas.microsoft.com/office/drawing/2014/main" id="{784091FD-3D14-4DC8-85B3-0F8FF325B911}"/>
              </a:ext>
            </a:extLst>
          </p:cNvPr>
          <p:cNvSpPr>
            <a:spLocks noGrp="1"/>
          </p:cNvSpPr>
          <p:nvPr>
            <p:ph type="sldNum" sz="quarter" idx="4"/>
          </p:nvPr>
        </p:nvSpPr>
        <p:spPr>
          <a:xfrm>
            <a:off x="9185275" y="9040813"/>
            <a:ext cx="2925763" cy="519112"/>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FF049AC3-10C9-402C-9F56-B9F2C2F0DF2F}"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oogle.com/url?sa=i&amp;source=images&amp;cd=&amp;ved=2ahUKEwjZnOSStsLlAhWuwFkKHSlEAuYQjRx6BAgBEAQ&amp;url=https%3A%2F%2Fwww.makeuseof.com%2Ftag%2Flearn-programming-without-stress%2F&amp;psig=AOvVaw3KrgBGBB6ovLRSyANqZ32J&amp;ust=1572471238780722"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google.com/url?sa=i&amp;source=images&amp;cd=&amp;ved=2ahUKEwjx3MqotsLlAhXGjVkKHTDWBuUQjRx6BAgBEAQ&amp;url=https%3A%2F%2Fbooks.apple.com%2Fus%2Fbook%2Ffrom-clueless-to-coding%2Fid1059285460&amp;psig=AOvVaw0ZJiMrjT3SDOmcWQAmnLWs&amp;ust=157247131380150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google.com/url?sa=i&amp;source=images&amp;cd=&amp;ved=2ahUKEwiYnt2OuMLlAhUhheAKHYEWCV8QjRx6BAgBEAQ&amp;url=https%3A%2F%2Fmedium.com%2Fbetter-programming%2Fhow-to-create-meaningful-names-in-code-20d7476537d4&amp;psig=AOvVaw3pOdcHNPgkDUlL4BX79yKI&amp;ust=1572471786767473"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www.google.com/url?sa=i&amp;source=images&amp;cd=&amp;ved=2ahUKEwiH7_K3uMLlAhUiU98KHVAWA1IQjRx6BAgBEAQ&amp;url=http%3A%2F%2Fineasysteps.com%2Fcorrecting-coding-errors%2F&amp;psig=AOvVaw3id2Y1DrZ4ZslFmR8svAZF&amp;ust=157247188189446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google.com/url?sa=i&amp;source=images&amp;cd=&amp;ved=2ahUKEwiMo7nlusLlAhVimuAKHXfoDv4QjRx6BAgBEAQ&amp;url=https%3A%2F%2Fwww.redbubble.com%2Fpeople%2Fkiprobinson%2Fworks%2F21321156-hello-world-many-programming-languages-light%3Fp%3Dwomens-fitted-v-neck&amp;psig=AOvVaw0p-6aZWMWFDMv5vFOdd52v&amp;ust=1572472486244621"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google.com/url?sa=i&amp;source=images&amp;cd=&amp;ved=2ahUKEwjXxqeYu8LlAhWuiOAKHVVVCdAQjRx6BAgBEAQ&amp;url=https%3A%2F%2Fwww.reddit.com%2Fr%2FProgrammerHumor%2Fcomments%2Fage57m%2Fthe_difference_is_my_google_search_has_more%2F&amp;psig=AOvVaw3uuUzVSxpffnNz-Am1lHRb&amp;ust=15724725817744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google.com/url?sa=i&amp;source=images&amp;cd=&amp;ved=2ahUKEwigsI7TvMLlAhXKmOAKHV9MDOkQjRx6BAgBEAQ&amp;url=https%3A%2F%2Fsimpleprogrammer.com%2Fcool-programmer%2F&amp;psig=AOvVaw259B0FNIhYtCNAfJ_EJr3H&amp;ust=1572472999564863"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www.google.com/url?sa=i&amp;source=images&amp;cd=&amp;ved=2ahUKEwiVq7KKvcLlAhWPTN8KHRUwCdwQjRx6BAgBEAQ&amp;url=https%3A%2F%2Fblog.hackerrank.com%2F3-teen-sisters-crush-coding-records-stereotypes%2F&amp;psig=AOvVaw32HJTtUrv7wtHbGTYOozLC&amp;ust=157247312316986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google.com/url?sa=i&amp;source=images&amp;cd=&amp;cad=rja&amp;uact=8&amp;ved=2ahUKEwiftNbD0MLlAhXmTN8KHaUgBEUQjRx6BAgBEAQ&amp;url=http%3A%2F%2Fblog.supercoder.com%2Fmy-skill-sharpener%2Fdont-let-these-coding-mistakes-cost-your-practice%2F&amp;psig=AOvVaw2ibT2FJexMeI-wAEqd7w5S&amp;ust=1572478340818371"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www.google.com/url?sa=i&amp;source=images&amp;cd=&amp;ved=2ahUKEwj2-_H30MLlAhUEd98KHdV_AqUQjRx6BAgBEAQ&amp;url=https%3A%2F%2Fwww.pinterest.com%2Fpin%2F559783428655259773%2F&amp;psig=AOvVaw29TLNKvDpB9q1AzDViemEX&amp;ust=157247842843499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google.com/url?sa=i&amp;source=images&amp;cd=&amp;ved=2ahUKEwirk-u40cLlAhVRh-AKHdRQDv4QjRx6BAgBEAQ&amp;url=https%3A%2F%2Fkeepcalms.com%2Fp%2Fthank-you-and-keep-coding%2F&amp;psig=AOvVaw3lJ9Wcox4r0Tr-V5ZPBBQU&amp;ust=157247858068175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google.com/url?sa=i&amp;source=images&amp;cd=&amp;ved=2ahUKEwiO4fiCysDlAhVimuAKHXfoDv4QjRx6BAgBEAQ&amp;url=https%3A%2F%2Fwww.insidermonkey.com%2Fblog%2F6-best-part-time-coding-bootcamps-in-nyc-588154%2F&amp;psig=AOvVaw1hDXK832UnD100foUhDRAi&amp;ust=1572407862994360"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google.com/url?sa=i&amp;source=images&amp;cd=&amp;ved=2ahUKEwjHxt7vzcDlAhWinuAKHfxoAKoQjRx6BAgBEAQ&amp;url=https%3A%2F%2Fwww.thefarmersdairy.co.za%2Fmore-benefits%2Fattachment%2F921%2F&amp;psig=AOvVaw0Tk3lB6q7tltkM_cBP69Lc&amp;ust=157240854801727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oogle.com/url?sa=i&amp;source=images&amp;cd=&amp;ved=2ahUKEwi15Jm5r8LlAhVNpFkKHfkxA-MQjRx6BAgBEAQ&amp;url=https%3A%2F%2Ficonscout.com%2Ficon%2Fcoding-creativity&amp;psig=AOvVaw2J8ElQO91-AedLNe3kIKpg&amp;ust=1572469408854054"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google.com/url?sa=i&amp;source=images&amp;cd=&amp;ved=2ahUKEwj-3ZnVr8LlAhWvwVkKHSLLBuUQjRx6BAgBEAQ&amp;url=https%3A%2F%2Fwww.tynker.com%2Fblog%2Farticles%2Fideas-and-tips%2Fcoding-at-home%2Fhow-coding-can-help-your-child-excel%2F&amp;psig=AOvVaw2J8ElQO91-AedLNe3kIKpg&amp;ust=157246940885405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m/url?sa=i&amp;source=images&amp;cd=&amp;ved=2ahUKEwi8kanmz8DlAhXpRt8KHddKBrkQjRx6BAgBEAQ&amp;url=https%3A%2F%2Fwww.youtube.com%2Fwatch%3Fv%3DKL--RrbjrF0&amp;psig=AOvVaw1d4cK07nEVhbchuAWunVLM&amp;ust=1572409223658066"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google.com/url?sa=i&amp;source=images&amp;cd=&amp;ved=2ahUKEwjLnb22z8DlAhXqY98KHYkdBFkQjRx6BAgBEAQ&amp;url=https%3A%2F%2Fsjinnovation.com%2Fwhy-do-we-debug-code%2F&amp;psig=AOvVaw2BvL95dys6HjrP6y74RTxe&amp;ust=157240934096900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google.com/url?sa=i&amp;source=images&amp;cd=&amp;ved=2ahUKEwiG9Zqz0sDlAhXBnOAKHUS-DNEQjRx6BAgBEAQ&amp;url=https%3A%2F%2Fcis.bentley.edu%2Fsandbox%2Findex.php%2F2018%2F02%2F07%2Fwecode-conference%2F&amp;psig=AOvVaw0OnP6rjaArgqjesSXXA_He&amp;ust=1572410033199501"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google.com/url?sa=i&amp;source=images&amp;cd=&amp;ved=2ahUKEwjq1PWI08DlAhWhnOAKHTdYDmkQjRx6BAgBEAQ&amp;url=https%3A%2F%2Fpotomaclocal.com%2F2016%2F04%2F13%2Fnova-woodbridge-students-organize-nationwide-innovation-hackathon%2F&amp;psig=AOvVaw23P7GrLyGURWIkoLvwBo8B&amp;ust=157241017973949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google.com/url?sa=i&amp;source=images&amp;cd=&amp;ved=2ahUKEwixxo6E2sDlAhVqhOAKHdhADwYQjRx6BAgBEAQ&amp;url=https%3A%2F%2Ftwitter.com%2Fburning_glass%2Fstatus%2F776085748252602369&amp;psig=AOvVaw2sehfF2N9y6LtMq4iRTsxS&amp;ust=157241218732834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learntocodewith.me/posts/what-new-coders-must-kno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quora.com/What-is-the-hardest-part-about-learning-to-program"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google.com/url?sa=i&amp;source=images&amp;cd=&amp;ved=2ahUKEwjonMe6s8LlAhUyU98KHcssAM0QjRx6BAgBEAQ&amp;url=https%3A%2F%2Fmedium.com%2F%40CodementorIO%2Fgood-developers-vs-bad-developers-fe9d2d6b582b&amp;psig=AOvVaw0d6EF2JOIAy28CaMpX1WzE&amp;ust=157247052894567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8267-9266-4E4A-9992-7A33C2B9C7D4}"/>
              </a:ext>
            </a:extLst>
          </p:cNvPr>
          <p:cNvSpPr>
            <a:spLocks noGrp="1"/>
          </p:cNvSpPr>
          <p:nvPr>
            <p:ph type="ctrTitle"/>
          </p:nvPr>
        </p:nvSpPr>
        <p:spPr>
          <a:xfrm>
            <a:off x="-409389" y="268102"/>
            <a:ext cx="13823578" cy="1937216"/>
          </a:xfrm>
        </p:spPr>
        <p:txBody>
          <a:bodyPr rtlCol="0">
            <a:noAutofit/>
          </a:bodyPr>
          <a:lstStyle/>
          <a:p>
            <a:pPr fontAlgn="auto">
              <a:spcAft>
                <a:spcPts val="0"/>
              </a:spcAft>
              <a:defRPr/>
            </a:pPr>
            <a:r>
              <a:rPr lang="en-GB" dirty="0">
                <a:solidFill>
                  <a:srgbClr val="FFFFFF"/>
                </a:solidFill>
                <a:latin typeface="Arial Rounded MT Bold" panose="020F0704030504030204" pitchFamily="34" charset="0"/>
              </a:rPr>
              <a:t>MY EXPERIENCE WITH CODING</a:t>
            </a:r>
          </a:p>
        </p:txBody>
      </p:sp>
      <p:sp>
        <p:nvSpPr>
          <p:cNvPr id="3" name="TextBox 2">
            <a:extLst>
              <a:ext uri="{FF2B5EF4-FFF2-40B4-BE49-F238E27FC236}">
                <a16:creationId xmlns:a16="http://schemas.microsoft.com/office/drawing/2014/main" id="{D57202A5-D857-4846-AAD8-828FA822C68F}"/>
              </a:ext>
            </a:extLst>
          </p:cNvPr>
          <p:cNvSpPr txBox="1"/>
          <p:nvPr/>
        </p:nvSpPr>
        <p:spPr>
          <a:xfrm>
            <a:off x="6859948" y="6750749"/>
            <a:ext cx="5540188" cy="707886"/>
          </a:xfrm>
          <a:prstGeom prst="rect">
            <a:avLst/>
          </a:prstGeom>
          <a:noFill/>
        </p:spPr>
        <p:txBody>
          <a:bodyPr wrap="square" rtlCol="0">
            <a:spAutoFit/>
          </a:bodyPr>
          <a:lstStyle/>
          <a:p>
            <a:r>
              <a:rPr lang="en-US" sz="4000" dirty="0">
                <a:solidFill>
                  <a:schemeClr val="bg1"/>
                </a:solidFill>
                <a:latin typeface="Arial Rounded MT Bold" panose="020F0704030504030204" pitchFamily="34" charset="0"/>
                <a:cs typeface="Arial" panose="020B0604020202020204" pitchFamily="34" charset="0"/>
              </a:rPr>
              <a:t>By Diep Vu (Emma)</a:t>
            </a:r>
          </a:p>
        </p:txBody>
      </p:sp>
      <p:sp>
        <p:nvSpPr>
          <p:cNvPr id="5" name="TextBox 4">
            <a:extLst>
              <a:ext uri="{FF2B5EF4-FFF2-40B4-BE49-F238E27FC236}">
                <a16:creationId xmlns:a16="http://schemas.microsoft.com/office/drawing/2014/main" id="{575AC038-A498-4658-BCD0-764ED8C599AB}"/>
              </a:ext>
            </a:extLst>
          </p:cNvPr>
          <p:cNvSpPr txBox="1"/>
          <p:nvPr/>
        </p:nvSpPr>
        <p:spPr>
          <a:xfrm>
            <a:off x="556590" y="8377502"/>
            <a:ext cx="11843546" cy="1107996"/>
          </a:xfrm>
          <a:prstGeom prst="rect">
            <a:avLst/>
          </a:prstGeom>
          <a:noFill/>
        </p:spPr>
        <p:txBody>
          <a:bodyPr wrap="square" rtlCol="0">
            <a:spAutoFit/>
          </a:bodyPr>
          <a:lstStyle/>
          <a:p>
            <a:r>
              <a:rPr lang="en-US" dirty="0">
                <a:solidFill>
                  <a:schemeClr val="bg1"/>
                </a:solidFill>
              </a:rPr>
              <a:t> </a:t>
            </a:r>
            <a:r>
              <a:rPr lang="en-US" sz="2400" dirty="0">
                <a:solidFill>
                  <a:schemeClr val="bg1"/>
                </a:solidFill>
                <a:latin typeface="Arial Rounded MT Bold" panose="020F0704030504030204" pitchFamily="34" charset="0"/>
              </a:rPr>
              <a:t>“I affirm that I have carried out my academic endeavors with full academic honesty.“ [Signed, Diep Vu]</a:t>
            </a:r>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Hardest part of coding</a:t>
            </a:r>
          </a:p>
        </p:txBody>
      </p:sp>
      <p:sp>
        <p:nvSpPr>
          <p:cNvPr id="2" name="Content Placeholder 1">
            <a:extLst>
              <a:ext uri="{FF2B5EF4-FFF2-40B4-BE49-F238E27FC236}">
                <a16:creationId xmlns:a16="http://schemas.microsoft.com/office/drawing/2014/main" id="{AD01FA05-3755-411B-939F-7736E369081C}"/>
              </a:ext>
            </a:extLst>
          </p:cNvPr>
          <p:cNvSpPr>
            <a:spLocks noGrp="1"/>
          </p:cNvSpPr>
          <p:nvPr>
            <p:ph idx="1"/>
          </p:nvPr>
        </p:nvSpPr>
        <p:spPr>
          <a:xfrm>
            <a:off x="893761" y="2010519"/>
            <a:ext cx="11217275" cy="6188075"/>
          </a:xfrm>
        </p:spPr>
        <p:txBody>
          <a:bodyPr/>
          <a:lstStyle/>
          <a:p>
            <a:pPr>
              <a:lnSpc>
                <a:spcPct val="100000"/>
              </a:lnSpc>
            </a:pPr>
            <a:r>
              <a:rPr lang="en-US" sz="3600" dirty="0">
                <a:solidFill>
                  <a:schemeClr val="bg1"/>
                </a:solidFill>
                <a:latin typeface="Arial Rounded MT Bold" panose="020F0704030504030204" pitchFamily="34" charset="0"/>
              </a:rPr>
              <a:t>Clueless: </a:t>
            </a:r>
            <a:r>
              <a:rPr lang="en-US" sz="3600" dirty="0">
                <a:latin typeface="Arial Rounded MT Bold" panose="020F0704030504030204" pitchFamily="34" charset="0"/>
              </a:rPr>
              <a:t>I found it hard to choose which programming language to start with (Python, Java, C#, Ruby), where and how to learn (online courses, books, Quora, bootcamp), what to learn (Mobile app, AI, Web,  Machine Learning)</a:t>
            </a:r>
          </a:p>
        </p:txBody>
      </p:sp>
      <p:pic>
        <p:nvPicPr>
          <p:cNvPr id="3" name="Picture 2">
            <a:hlinkClick r:id="rId2"/>
            <a:extLst>
              <a:ext uri="{FF2B5EF4-FFF2-40B4-BE49-F238E27FC236}">
                <a16:creationId xmlns:a16="http://schemas.microsoft.com/office/drawing/2014/main" id="{F497C7AA-868F-43B5-A4EF-7F2AA2F65D80}"/>
              </a:ext>
            </a:extLst>
          </p:cNvPr>
          <p:cNvPicPr>
            <a:picLocks noChangeAspect="1"/>
          </p:cNvPicPr>
          <p:nvPr/>
        </p:nvPicPr>
        <p:blipFill>
          <a:blip r:embed="rId3"/>
          <a:stretch>
            <a:fillRect/>
          </a:stretch>
        </p:blipFill>
        <p:spPr>
          <a:xfrm>
            <a:off x="0" y="5108714"/>
            <a:ext cx="7617100" cy="3808550"/>
          </a:xfrm>
          <a:prstGeom prst="rect">
            <a:avLst/>
          </a:prstGeom>
        </p:spPr>
      </p:pic>
      <p:pic>
        <p:nvPicPr>
          <p:cNvPr id="6" name="Picture 5">
            <a:hlinkClick r:id="rId4"/>
            <a:extLst>
              <a:ext uri="{FF2B5EF4-FFF2-40B4-BE49-F238E27FC236}">
                <a16:creationId xmlns:a16="http://schemas.microsoft.com/office/drawing/2014/main" id="{5665C555-DEF6-4644-B4F5-3C1B31946BD2}"/>
              </a:ext>
            </a:extLst>
          </p:cNvPr>
          <p:cNvPicPr>
            <a:picLocks noChangeAspect="1"/>
          </p:cNvPicPr>
          <p:nvPr/>
        </p:nvPicPr>
        <p:blipFill>
          <a:blip r:embed="rId5"/>
          <a:stretch>
            <a:fillRect/>
          </a:stretch>
        </p:blipFill>
        <p:spPr>
          <a:xfrm>
            <a:off x="7617099" y="5104556"/>
            <a:ext cx="4965840" cy="3837276"/>
          </a:xfrm>
          <a:prstGeom prst="rect">
            <a:avLst/>
          </a:prstGeom>
        </p:spPr>
      </p:pic>
    </p:spTree>
    <p:extLst>
      <p:ext uri="{BB962C8B-B14F-4D97-AF65-F5344CB8AC3E}">
        <p14:creationId xmlns:p14="http://schemas.microsoft.com/office/powerpoint/2010/main" val="264829199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Hardest part of coding</a:t>
            </a:r>
          </a:p>
        </p:txBody>
      </p:sp>
      <p:sp>
        <p:nvSpPr>
          <p:cNvPr id="2" name="Content Placeholder 1">
            <a:extLst>
              <a:ext uri="{FF2B5EF4-FFF2-40B4-BE49-F238E27FC236}">
                <a16:creationId xmlns:a16="http://schemas.microsoft.com/office/drawing/2014/main" id="{AD01FA05-3755-411B-939F-7736E369081C}"/>
              </a:ext>
            </a:extLst>
          </p:cNvPr>
          <p:cNvSpPr>
            <a:spLocks noGrp="1"/>
          </p:cNvSpPr>
          <p:nvPr>
            <p:ph idx="1"/>
          </p:nvPr>
        </p:nvSpPr>
        <p:spPr>
          <a:xfrm>
            <a:off x="893761" y="2010519"/>
            <a:ext cx="11217275" cy="6188075"/>
          </a:xfrm>
        </p:spPr>
        <p:txBody>
          <a:bodyPr/>
          <a:lstStyle/>
          <a:p>
            <a:pPr>
              <a:lnSpc>
                <a:spcPct val="100000"/>
              </a:lnSpc>
            </a:pPr>
            <a:r>
              <a:rPr lang="en-US" sz="3600" dirty="0">
                <a:solidFill>
                  <a:schemeClr val="bg1"/>
                </a:solidFill>
                <a:latin typeface="Arial Rounded MT Bold" panose="020F0704030504030204" pitchFamily="34" charset="0"/>
              </a:rPr>
              <a:t>Name things: </a:t>
            </a:r>
            <a:r>
              <a:rPr lang="en-US" sz="3600" dirty="0">
                <a:latin typeface="Arial Rounded MT Bold" panose="020F0704030504030204" pitchFamily="34" charset="0"/>
              </a:rPr>
              <a:t>sometimes there are so many variables and I run out of names and ideas to name them easily to remember </a:t>
            </a:r>
          </a:p>
        </p:txBody>
      </p:sp>
      <p:pic>
        <p:nvPicPr>
          <p:cNvPr id="4" name="Picture 3">
            <a:hlinkClick r:id="rId2"/>
            <a:extLst>
              <a:ext uri="{FF2B5EF4-FFF2-40B4-BE49-F238E27FC236}">
                <a16:creationId xmlns:a16="http://schemas.microsoft.com/office/drawing/2014/main" id="{F7D43CE1-4F79-4AB1-9EA3-6C1685CFA019}"/>
              </a:ext>
            </a:extLst>
          </p:cNvPr>
          <p:cNvPicPr>
            <a:picLocks noChangeAspect="1"/>
          </p:cNvPicPr>
          <p:nvPr/>
        </p:nvPicPr>
        <p:blipFill>
          <a:blip r:embed="rId3"/>
          <a:stretch>
            <a:fillRect/>
          </a:stretch>
        </p:blipFill>
        <p:spPr>
          <a:xfrm>
            <a:off x="0" y="3916016"/>
            <a:ext cx="6341165" cy="5049078"/>
          </a:xfrm>
          <a:prstGeom prst="rect">
            <a:avLst/>
          </a:prstGeom>
        </p:spPr>
      </p:pic>
      <p:pic>
        <p:nvPicPr>
          <p:cNvPr id="5" name="Picture 4">
            <a:hlinkClick r:id="rId4"/>
            <a:extLst>
              <a:ext uri="{FF2B5EF4-FFF2-40B4-BE49-F238E27FC236}">
                <a16:creationId xmlns:a16="http://schemas.microsoft.com/office/drawing/2014/main" id="{8594993C-61C8-4F9E-B473-8DF5889903CF}"/>
              </a:ext>
            </a:extLst>
          </p:cNvPr>
          <p:cNvPicPr>
            <a:picLocks noChangeAspect="1"/>
          </p:cNvPicPr>
          <p:nvPr/>
        </p:nvPicPr>
        <p:blipFill>
          <a:blip r:embed="rId5"/>
          <a:stretch>
            <a:fillRect/>
          </a:stretch>
        </p:blipFill>
        <p:spPr>
          <a:xfrm>
            <a:off x="6341164" y="3924299"/>
            <a:ext cx="6205815" cy="5040795"/>
          </a:xfrm>
          <a:prstGeom prst="rect">
            <a:avLst/>
          </a:prstGeom>
        </p:spPr>
      </p:pic>
    </p:spTree>
    <p:extLst>
      <p:ext uri="{BB962C8B-B14F-4D97-AF65-F5344CB8AC3E}">
        <p14:creationId xmlns:p14="http://schemas.microsoft.com/office/powerpoint/2010/main" val="411414073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Hardest part of coding</a:t>
            </a:r>
          </a:p>
        </p:txBody>
      </p:sp>
      <p:sp>
        <p:nvSpPr>
          <p:cNvPr id="2" name="Content Placeholder 1">
            <a:extLst>
              <a:ext uri="{FF2B5EF4-FFF2-40B4-BE49-F238E27FC236}">
                <a16:creationId xmlns:a16="http://schemas.microsoft.com/office/drawing/2014/main" id="{AD01FA05-3755-411B-939F-7736E369081C}"/>
              </a:ext>
            </a:extLst>
          </p:cNvPr>
          <p:cNvSpPr>
            <a:spLocks noGrp="1"/>
          </p:cNvSpPr>
          <p:nvPr>
            <p:ph idx="1"/>
          </p:nvPr>
        </p:nvSpPr>
        <p:spPr>
          <a:xfrm>
            <a:off x="893761" y="1782762"/>
            <a:ext cx="11217275" cy="6188075"/>
          </a:xfrm>
        </p:spPr>
        <p:txBody>
          <a:bodyPr/>
          <a:lstStyle/>
          <a:p>
            <a:pPr>
              <a:lnSpc>
                <a:spcPct val="100000"/>
              </a:lnSpc>
            </a:pPr>
            <a:r>
              <a:rPr lang="en-US" sz="3600" dirty="0">
                <a:solidFill>
                  <a:schemeClr val="bg1"/>
                </a:solidFill>
                <a:latin typeface="Arial Rounded MT Bold" panose="020F0704030504030204" pitchFamily="34" charset="0"/>
              </a:rPr>
              <a:t>Terminology: </a:t>
            </a:r>
            <a:r>
              <a:rPr lang="en-US" sz="3600" dirty="0">
                <a:latin typeface="Arial Rounded MT Bold" panose="020F0704030504030204" pitchFamily="34" charset="0"/>
              </a:rPr>
              <a:t>I get confused with so many terms in different programming languages and often mix them up. Sometimes the terminology seems abstract and more like machine-readable.</a:t>
            </a:r>
          </a:p>
        </p:txBody>
      </p:sp>
      <p:pic>
        <p:nvPicPr>
          <p:cNvPr id="3" name="Picture 2">
            <a:hlinkClick r:id="rId2"/>
            <a:extLst>
              <a:ext uri="{FF2B5EF4-FFF2-40B4-BE49-F238E27FC236}">
                <a16:creationId xmlns:a16="http://schemas.microsoft.com/office/drawing/2014/main" id="{29F5E7EA-A56A-4172-9992-4D23CC30B4E6}"/>
              </a:ext>
            </a:extLst>
          </p:cNvPr>
          <p:cNvPicPr>
            <a:picLocks noChangeAspect="1"/>
          </p:cNvPicPr>
          <p:nvPr/>
        </p:nvPicPr>
        <p:blipFill>
          <a:blip r:embed="rId3"/>
          <a:stretch>
            <a:fillRect/>
          </a:stretch>
        </p:blipFill>
        <p:spPr>
          <a:xfrm>
            <a:off x="-1" y="4305300"/>
            <a:ext cx="4611757" cy="4611757"/>
          </a:xfrm>
          <a:prstGeom prst="rect">
            <a:avLst/>
          </a:prstGeom>
        </p:spPr>
      </p:pic>
      <p:pic>
        <p:nvPicPr>
          <p:cNvPr id="7" name="Picture 6">
            <a:hlinkClick r:id="rId4"/>
            <a:extLst>
              <a:ext uri="{FF2B5EF4-FFF2-40B4-BE49-F238E27FC236}">
                <a16:creationId xmlns:a16="http://schemas.microsoft.com/office/drawing/2014/main" id="{6C669AA1-9365-443C-9152-15BF6B690B34}"/>
              </a:ext>
            </a:extLst>
          </p:cNvPr>
          <p:cNvPicPr>
            <a:picLocks noChangeAspect="1"/>
          </p:cNvPicPr>
          <p:nvPr/>
        </p:nvPicPr>
        <p:blipFill>
          <a:blip r:embed="rId5"/>
          <a:stretch>
            <a:fillRect/>
          </a:stretch>
        </p:blipFill>
        <p:spPr>
          <a:xfrm>
            <a:off x="4611756" y="4305300"/>
            <a:ext cx="7951305" cy="4611757"/>
          </a:xfrm>
          <a:prstGeom prst="rect">
            <a:avLst/>
          </a:prstGeom>
        </p:spPr>
      </p:pic>
    </p:spTree>
    <p:extLst>
      <p:ext uri="{BB962C8B-B14F-4D97-AF65-F5344CB8AC3E}">
        <p14:creationId xmlns:p14="http://schemas.microsoft.com/office/powerpoint/2010/main" val="368960111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Hardest part of coding</a:t>
            </a:r>
          </a:p>
        </p:txBody>
      </p:sp>
      <p:sp>
        <p:nvSpPr>
          <p:cNvPr id="2" name="Content Placeholder 1">
            <a:extLst>
              <a:ext uri="{FF2B5EF4-FFF2-40B4-BE49-F238E27FC236}">
                <a16:creationId xmlns:a16="http://schemas.microsoft.com/office/drawing/2014/main" id="{AD01FA05-3755-411B-939F-7736E369081C}"/>
              </a:ext>
            </a:extLst>
          </p:cNvPr>
          <p:cNvSpPr>
            <a:spLocks noGrp="1"/>
          </p:cNvSpPr>
          <p:nvPr>
            <p:ph idx="1"/>
          </p:nvPr>
        </p:nvSpPr>
        <p:spPr>
          <a:xfrm>
            <a:off x="893761" y="1782762"/>
            <a:ext cx="11217275" cy="6188075"/>
          </a:xfrm>
        </p:spPr>
        <p:txBody>
          <a:bodyPr/>
          <a:lstStyle/>
          <a:p>
            <a:pPr>
              <a:lnSpc>
                <a:spcPct val="100000"/>
              </a:lnSpc>
            </a:pPr>
            <a:r>
              <a:rPr lang="en-US" sz="3600" dirty="0">
                <a:solidFill>
                  <a:schemeClr val="bg1"/>
                </a:solidFill>
                <a:latin typeface="Arial Rounded MT Bold" panose="020F0704030504030204" pitchFamily="34" charset="0"/>
              </a:rPr>
              <a:t>Stereotype: </a:t>
            </a:r>
            <a:r>
              <a:rPr lang="en-US" sz="3600" dirty="0">
                <a:latin typeface="Arial Rounded MT Bold" panose="020F0704030504030204" pitchFamily="34" charset="0"/>
              </a:rPr>
              <a:t>People usually assume that coding is mostly for boys and girls are not cut out for doing STEM. They even assume that coders are night-owls or nerds. Many people discourage me from learning programming and they make offensive or sexist judgements.</a:t>
            </a:r>
          </a:p>
        </p:txBody>
      </p:sp>
      <p:pic>
        <p:nvPicPr>
          <p:cNvPr id="4" name="Picture 3">
            <a:hlinkClick r:id="rId2"/>
            <a:extLst>
              <a:ext uri="{FF2B5EF4-FFF2-40B4-BE49-F238E27FC236}">
                <a16:creationId xmlns:a16="http://schemas.microsoft.com/office/drawing/2014/main" id="{84B59789-D588-49A0-8A85-684A0ADEBF1F}"/>
              </a:ext>
            </a:extLst>
          </p:cNvPr>
          <p:cNvPicPr>
            <a:picLocks noChangeAspect="1"/>
          </p:cNvPicPr>
          <p:nvPr/>
        </p:nvPicPr>
        <p:blipFill>
          <a:blip r:embed="rId3"/>
          <a:stretch>
            <a:fillRect/>
          </a:stretch>
        </p:blipFill>
        <p:spPr>
          <a:xfrm>
            <a:off x="0" y="5128591"/>
            <a:ext cx="5903843" cy="3853069"/>
          </a:xfrm>
          <a:prstGeom prst="rect">
            <a:avLst/>
          </a:prstGeom>
        </p:spPr>
      </p:pic>
      <p:pic>
        <p:nvPicPr>
          <p:cNvPr id="5" name="Picture 4">
            <a:hlinkClick r:id="rId4"/>
            <a:extLst>
              <a:ext uri="{FF2B5EF4-FFF2-40B4-BE49-F238E27FC236}">
                <a16:creationId xmlns:a16="http://schemas.microsoft.com/office/drawing/2014/main" id="{397A999B-585D-4AF8-BB0C-48A5A1DDF000}"/>
              </a:ext>
            </a:extLst>
          </p:cNvPr>
          <p:cNvPicPr>
            <a:picLocks noChangeAspect="1"/>
          </p:cNvPicPr>
          <p:nvPr/>
        </p:nvPicPr>
        <p:blipFill>
          <a:blip r:embed="rId5"/>
          <a:stretch>
            <a:fillRect/>
          </a:stretch>
        </p:blipFill>
        <p:spPr>
          <a:xfrm>
            <a:off x="5903843" y="5128591"/>
            <a:ext cx="6718852" cy="3853069"/>
          </a:xfrm>
          <a:prstGeom prst="rect">
            <a:avLst/>
          </a:prstGeom>
        </p:spPr>
      </p:pic>
    </p:spTree>
    <p:extLst>
      <p:ext uri="{BB962C8B-B14F-4D97-AF65-F5344CB8AC3E}">
        <p14:creationId xmlns:p14="http://schemas.microsoft.com/office/powerpoint/2010/main" val="243202229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Hardest part of coding</a:t>
            </a:r>
          </a:p>
        </p:txBody>
      </p:sp>
      <p:sp>
        <p:nvSpPr>
          <p:cNvPr id="2" name="Content Placeholder 1">
            <a:extLst>
              <a:ext uri="{FF2B5EF4-FFF2-40B4-BE49-F238E27FC236}">
                <a16:creationId xmlns:a16="http://schemas.microsoft.com/office/drawing/2014/main" id="{AD01FA05-3755-411B-939F-7736E369081C}"/>
              </a:ext>
            </a:extLst>
          </p:cNvPr>
          <p:cNvSpPr>
            <a:spLocks noGrp="1"/>
          </p:cNvSpPr>
          <p:nvPr>
            <p:ph idx="1"/>
          </p:nvPr>
        </p:nvSpPr>
        <p:spPr>
          <a:xfrm>
            <a:off x="893761" y="1683968"/>
            <a:ext cx="11217275" cy="6188075"/>
          </a:xfrm>
        </p:spPr>
        <p:txBody>
          <a:bodyPr/>
          <a:lstStyle/>
          <a:p>
            <a:pPr>
              <a:lnSpc>
                <a:spcPct val="100000"/>
              </a:lnSpc>
            </a:pPr>
            <a:r>
              <a:rPr lang="en-US" sz="3600" dirty="0">
                <a:solidFill>
                  <a:schemeClr val="bg1"/>
                </a:solidFill>
                <a:latin typeface="Arial Rounded MT Bold" panose="020F0704030504030204" pitchFamily="34" charset="0"/>
              </a:rPr>
              <a:t>Error: </a:t>
            </a:r>
            <a:r>
              <a:rPr lang="en-US" sz="3600" dirty="0">
                <a:latin typeface="Arial Rounded MT Bold" panose="020F0704030504030204" pitchFamily="34" charset="0"/>
              </a:rPr>
              <a:t>I get frustrated when my codes don’t run after spending hours of writing them. These trivial errors like syntax, missing parentheses, colons, unassigned variables sometimes make me panic but the result after fixing it is satisfying.</a:t>
            </a:r>
          </a:p>
        </p:txBody>
      </p:sp>
      <p:pic>
        <p:nvPicPr>
          <p:cNvPr id="3" name="Picture 2">
            <a:hlinkClick r:id="rId2"/>
            <a:extLst>
              <a:ext uri="{FF2B5EF4-FFF2-40B4-BE49-F238E27FC236}">
                <a16:creationId xmlns:a16="http://schemas.microsoft.com/office/drawing/2014/main" id="{16FC2424-6200-4007-B799-9667DC20513B}"/>
              </a:ext>
            </a:extLst>
          </p:cNvPr>
          <p:cNvPicPr>
            <a:picLocks noChangeAspect="1"/>
          </p:cNvPicPr>
          <p:nvPr/>
        </p:nvPicPr>
        <p:blipFill>
          <a:blip r:embed="rId3"/>
          <a:stretch>
            <a:fillRect/>
          </a:stretch>
        </p:blipFill>
        <p:spPr>
          <a:xfrm>
            <a:off x="0" y="4778006"/>
            <a:ext cx="6281530" cy="4189781"/>
          </a:xfrm>
          <a:prstGeom prst="rect">
            <a:avLst/>
          </a:prstGeom>
        </p:spPr>
      </p:pic>
      <p:pic>
        <p:nvPicPr>
          <p:cNvPr id="6" name="Picture 5">
            <a:hlinkClick r:id="rId4"/>
            <a:extLst>
              <a:ext uri="{FF2B5EF4-FFF2-40B4-BE49-F238E27FC236}">
                <a16:creationId xmlns:a16="http://schemas.microsoft.com/office/drawing/2014/main" id="{48062FD9-728F-41E8-9C89-F0F58B2CB653}"/>
              </a:ext>
            </a:extLst>
          </p:cNvPr>
          <p:cNvPicPr>
            <a:picLocks noChangeAspect="1"/>
          </p:cNvPicPr>
          <p:nvPr/>
        </p:nvPicPr>
        <p:blipFill>
          <a:blip r:embed="rId5"/>
          <a:stretch>
            <a:fillRect/>
          </a:stretch>
        </p:blipFill>
        <p:spPr>
          <a:xfrm>
            <a:off x="6281531" y="4778006"/>
            <a:ext cx="6281530" cy="4189781"/>
          </a:xfrm>
          <a:prstGeom prst="rect">
            <a:avLst/>
          </a:prstGeom>
        </p:spPr>
      </p:pic>
    </p:spTree>
    <p:extLst>
      <p:ext uri="{BB962C8B-B14F-4D97-AF65-F5344CB8AC3E}">
        <p14:creationId xmlns:p14="http://schemas.microsoft.com/office/powerpoint/2010/main" val="343657637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8CD9EF48-B8F1-4362-8947-4BC9E4B70517}"/>
              </a:ext>
            </a:extLst>
          </p:cNvPr>
          <p:cNvPicPr>
            <a:picLocks noChangeAspect="1"/>
          </p:cNvPicPr>
          <p:nvPr/>
        </p:nvPicPr>
        <p:blipFill>
          <a:blip r:embed="rId3"/>
          <a:stretch>
            <a:fillRect/>
          </a:stretch>
        </p:blipFill>
        <p:spPr>
          <a:xfrm>
            <a:off x="0" y="0"/>
            <a:ext cx="12613971" cy="9163878"/>
          </a:xfrm>
          <a:prstGeom prst="rect">
            <a:avLst/>
          </a:prstGeom>
        </p:spPr>
      </p:pic>
    </p:spTree>
    <p:extLst>
      <p:ext uri="{BB962C8B-B14F-4D97-AF65-F5344CB8AC3E}">
        <p14:creationId xmlns:p14="http://schemas.microsoft.com/office/powerpoint/2010/main" val="7189872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y Programming Is Important_">
            <a:hlinkClick r:id="" action="ppaction://media"/>
            <a:extLst>
              <a:ext uri="{FF2B5EF4-FFF2-40B4-BE49-F238E27FC236}">
                <a16:creationId xmlns:a16="http://schemas.microsoft.com/office/drawing/2014/main" id="{10FCE2D7-D7A9-467E-8BB1-D676EC2AAF6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550795" cy="8946775"/>
          </a:xfrm>
        </p:spPr>
      </p:pic>
    </p:spTree>
    <p:extLst>
      <p:ext uri="{BB962C8B-B14F-4D97-AF65-F5344CB8AC3E}">
        <p14:creationId xmlns:p14="http://schemas.microsoft.com/office/powerpoint/2010/main" val="126144658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5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Best part of coding</a:t>
            </a:r>
          </a:p>
        </p:txBody>
      </p:sp>
      <p:sp>
        <p:nvSpPr>
          <p:cNvPr id="3075" name="Content Placeholder 2">
            <a:extLst>
              <a:ext uri="{FF2B5EF4-FFF2-40B4-BE49-F238E27FC236}">
                <a16:creationId xmlns:a16="http://schemas.microsoft.com/office/drawing/2014/main" id="{35E4325A-DDB2-447C-B19E-96A3F7BABCCA}"/>
              </a:ext>
            </a:extLst>
          </p:cNvPr>
          <p:cNvSpPr>
            <a:spLocks noGrp="1"/>
          </p:cNvSpPr>
          <p:nvPr>
            <p:ph idx="1"/>
          </p:nvPr>
        </p:nvSpPr>
        <p:spPr>
          <a:xfrm>
            <a:off x="893762" y="1782762"/>
            <a:ext cx="11217275" cy="6188075"/>
          </a:xfrm>
        </p:spPr>
        <p:txBody>
          <a:bodyPr/>
          <a:lstStyle/>
          <a:p>
            <a:pPr>
              <a:lnSpc>
                <a:spcPct val="114000"/>
              </a:lnSpc>
            </a:pPr>
            <a:r>
              <a:rPr lang="en-GB" altLang="en-US" sz="3200" dirty="0">
                <a:solidFill>
                  <a:schemeClr val="bg1"/>
                </a:solidFill>
                <a:latin typeface="Arial Rounded MT Bold" panose="020F0704030504030204" pitchFamily="34" charset="0"/>
              </a:rPr>
              <a:t>Problem-solving: </a:t>
            </a:r>
            <a:r>
              <a:rPr lang="en-GB" altLang="en-US" sz="3200" dirty="0">
                <a:solidFill>
                  <a:srgbClr val="000000"/>
                </a:solidFill>
                <a:latin typeface="Arial Rounded MT Bold" panose="020F0704030504030204" pitchFamily="34" charset="0"/>
              </a:rPr>
              <a:t>coming up with optimal solution to a problem so that I can be more strategic, flexible and creative. I can apply those assets to solve real-life problems. I once created a website called ‘Green’, which raised people awareness of sustainability and environment protection.</a:t>
            </a:r>
          </a:p>
        </p:txBody>
      </p:sp>
      <p:pic>
        <p:nvPicPr>
          <p:cNvPr id="2" name="Picture 1">
            <a:hlinkClick r:id="rId2"/>
            <a:extLst>
              <a:ext uri="{FF2B5EF4-FFF2-40B4-BE49-F238E27FC236}">
                <a16:creationId xmlns:a16="http://schemas.microsoft.com/office/drawing/2014/main" id="{15F46AF3-C6FB-4D9A-BF67-03CC6871DBAF}"/>
              </a:ext>
            </a:extLst>
          </p:cNvPr>
          <p:cNvPicPr>
            <a:picLocks noChangeAspect="1"/>
          </p:cNvPicPr>
          <p:nvPr/>
        </p:nvPicPr>
        <p:blipFill>
          <a:blip r:embed="rId3"/>
          <a:stretch>
            <a:fillRect/>
          </a:stretch>
        </p:blipFill>
        <p:spPr>
          <a:xfrm>
            <a:off x="1" y="5432611"/>
            <a:ext cx="5809128" cy="3544699"/>
          </a:xfrm>
          <a:prstGeom prst="rect">
            <a:avLst/>
          </a:prstGeom>
        </p:spPr>
      </p:pic>
      <p:pic>
        <p:nvPicPr>
          <p:cNvPr id="6" name="Picture 5">
            <a:hlinkClick r:id="rId4"/>
            <a:extLst>
              <a:ext uri="{FF2B5EF4-FFF2-40B4-BE49-F238E27FC236}">
                <a16:creationId xmlns:a16="http://schemas.microsoft.com/office/drawing/2014/main" id="{230F4ACE-57E5-43E7-9BF2-6530855843AD}"/>
              </a:ext>
            </a:extLst>
          </p:cNvPr>
          <p:cNvPicPr>
            <a:picLocks noChangeAspect="1"/>
          </p:cNvPicPr>
          <p:nvPr/>
        </p:nvPicPr>
        <p:blipFill>
          <a:blip r:embed="rId5"/>
          <a:stretch>
            <a:fillRect/>
          </a:stretch>
        </p:blipFill>
        <p:spPr>
          <a:xfrm>
            <a:off x="5809129" y="5432611"/>
            <a:ext cx="6753932" cy="3544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075">
                                            <p:txEl>
                                              <p:pRg st="0" end="0"/>
                                            </p:txEl>
                                          </p:spTgt>
                                        </p:tgtEl>
                                        <p:attrNameLst>
                                          <p:attrName>style.visibility</p:attrName>
                                        </p:attrNameLst>
                                      </p:cBhvr>
                                      <p:to>
                                        <p:strVal val="visible"/>
                                      </p:to>
                                    </p:set>
                                    <p:animEffect transition="in" filter="barn(inVertical)">
                                      <p:cBhvr>
                                        <p:cTn id="13" dur="500"/>
                                        <p:tgtEl>
                                          <p:spTgt spid="307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ircle(in)">
                                      <p:cBhvr>
                                        <p:cTn id="18" dur="2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7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Best part of coding</a:t>
            </a:r>
          </a:p>
        </p:txBody>
      </p:sp>
      <p:sp>
        <p:nvSpPr>
          <p:cNvPr id="3075" name="Content Placeholder 2">
            <a:extLst>
              <a:ext uri="{FF2B5EF4-FFF2-40B4-BE49-F238E27FC236}">
                <a16:creationId xmlns:a16="http://schemas.microsoft.com/office/drawing/2014/main" id="{35E4325A-DDB2-447C-B19E-96A3F7BABCCA}"/>
              </a:ext>
            </a:extLst>
          </p:cNvPr>
          <p:cNvSpPr>
            <a:spLocks noGrp="1"/>
          </p:cNvSpPr>
          <p:nvPr>
            <p:ph idx="1"/>
          </p:nvPr>
        </p:nvSpPr>
        <p:spPr>
          <a:xfrm>
            <a:off x="893762" y="1623390"/>
            <a:ext cx="11217275" cy="6188075"/>
          </a:xfrm>
        </p:spPr>
        <p:txBody>
          <a:bodyPr/>
          <a:lstStyle/>
          <a:p>
            <a:pPr>
              <a:lnSpc>
                <a:spcPct val="114000"/>
              </a:lnSpc>
            </a:pPr>
            <a:r>
              <a:rPr lang="en-GB" altLang="en-US" sz="3200" dirty="0">
                <a:solidFill>
                  <a:schemeClr val="bg1"/>
                </a:solidFill>
                <a:latin typeface="Arial Rounded MT Bold" panose="020F0704030504030204" pitchFamily="34" charset="0"/>
              </a:rPr>
              <a:t>Creativity: </a:t>
            </a:r>
            <a:r>
              <a:rPr lang="en-GB" altLang="en-US" sz="3200" dirty="0">
                <a:latin typeface="Arial Rounded MT Bold" panose="020F0704030504030204" pitchFamily="34" charset="0"/>
              </a:rPr>
              <a:t>Coding has enabled me to build something out of nothing. Thanks to those ‘aha’ moments from coding, I can have my imagination run wild and create something that is useful and highly applicable in real life: ‘</a:t>
            </a:r>
            <a:r>
              <a:rPr lang="en-GB" altLang="en-US" sz="3200" dirty="0" err="1">
                <a:latin typeface="Arial Rounded MT Bold" panose="020F0704030504030204" pitchFamily="34" charset="0"/>
              </a:rPr>
              <a:t>Fastion</a:t>
            </a:r>
            <a:r>
              <a:rPr lang="en-GB" altLang="en-US" sz="3200" dirty="0">
                <a:latin typeface="Arial Rounded MT Bold" panose="020F0704030504030204" pitchFamily="34" charset="0"/>
              </a:rPr>
              <a:t>’ app – which chooses outfits for the users.</a:t>
            </a:r>
          </a:p>
        </p:txBody>
      </p:sp>
      <p:pic>
        <p:nvPicPr>
          <p:cNvPr id="4" name="Picture 3">
            <a:hlinkClick r:id="rId2"/>
            <a:extLst>
              <a:ext uri="{FF2B5EF4-FFF2-40B4-BE49-F238E27FC236}">
                <a16:creationId xmlns:a16="http://schemas.microsoft.com/office/drawing/2014/main" id="{C98CBEB0-43AC-479C-B5ED-AAF4413F656A}"/>
              </a:ext>
            </a:extLst>
          </p:cNvPr>
          <p:cNvPicPr>
            <a:picLocks noChangeAspect="1"/>
          </p:cNvPicPr>
          <p:nvPr/>
        </p:nvPicPr>
        <p:blipFill>
          <a:blip r:embed="rId3"/>
          <a:stretch>
            <a:fillRect/>
          </a:stretch>
        </p:blipFill>
        <p:spPr>
          <a:xfrm>
            <a:off x="0" y="4717428"/>
            <a:ext cx="4223026" cy="4223026"/>
          </a:xfrm>
          <a:prstGeom prst="rect">
            <a:avLst/>
          </a:prstGeom>
        </p:spPr>
      </p:pic>
      <p:pic>
        <p:nvPicPr>
          <p:cNvPr id="5" name="Picture 4">
            <a:hlinkClick r:id="rId4"/>
            <a:extLst>
              <a:ext uri="{FF2B5EF4-FFF2-40B4-BE49-F238E27FC236}">
                <a16:creationId xmlns:a16="http://schemas.microsoft.com/office/drawing/2014/main" id="{0E5EE2F7-8E73-40BD-A0F1-64D9955A7998}"/>
              </a:ext>
            </a:extLst>
          </p:cNvPr>
          <p:cNvPicPr>
            <a:picLocks noChangeAspect="1"/>
          </p:cNvPicPr>
          <p:nvPr/>
        </p:nvPicPr>
        <p:blipFill>
          <a:blip r:embed="rId5"/>
          <a:stretch>
            <a:fillRect/>
          </a:stretch>
        </p:blipFill>
        <p:spPr>
          <a:xfrm>
            <a:off x="4223026" y="4717428"/>
            <a:ext cx="8340035" cy="4223026"/>
          </a:xfrm>
          <a:prstGeom prst="rect">
            <a:avLst/>
          </a:prstGeom>
        </p:spPr>
      </p:pic>
    </p:spTree>
    <p:extLst>
      <p:ext uri="{BB962C8B-B14F-4D97-AF65-F5344CB8AC3E}">
        <p14:creationId xmlns:p14="http://schemas.microsoft.com/office/powerpoint/2010/main" val="42258152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Best part of coding</a:t>
            </a:r>
          </a:p>
        </p:txBody>
      </p:sp>
      <p:sp>
        <p:nvSpPr>
          <p:cNvPr id="3075" name="Content Placeholder 2">
            <a:extLst>
              <a:ext uri="{FF2B5EF4-FFF2-40B4-BE49-F238E27FC236}">
                <a16:creationId xmlns:a16="http://schemas.microsoft.com/office/drawing/2014/main" id="{35E4325A-DDB2-447C-B19E-96A3F7BABCCA}"/>
              </a:ext>
            </a:extLst>
          </p:cNvPr>
          <p:cNvSpPr>
            <a:spLocks noGrp="1"/>
          </p:cNvSpPr>
          <p:nvPr>
            <p:ph idx="1"/>
          </p:nvPr>
        </p:nvSpPr>
        <p:spPr>
          <a:xfrm>
            <a:off x="893762" y="1782762"/>
            <a:ext cx="11217275" cy="6188075"/>
          </a:xfrm>
        </p:spPr>
        <p:txBody>
          <a:bodyPr/>
          <a:lstStyle/>
          <a:p>
            <a:pPr>
              <a:lnSpc>
                <a:spcPct val="114000"/>
              </a:lnSpc>
            </a:pPr>
            <a:r>
              <a:rPr lang="en-GB" altLang="en-US" sz="3200" dirty="0">
                <a:solidFill>
                  <a:schemeClr val="bg1"/>
                </a:solidFill>
                <a:latin typeface="Arial Rounded MT Bold" panose="020F0704030504030204" pitchFamily="34" charset="0"/>
              </a:rPr>
              <a:t>Satisfaction: </a:t>
            </a:r>
            <a:r>
              <a:rPr lang="en-GB" altLang="en-US" sz="3200" dirty="0">
                <a:solidFill>
                  <a:srgbClr val="000000"/>
                </a:solidFill>
                <a:latin typeface="Arial Rounded MT Bold" panose="020F0704030504030204" pitchFamily="34" charset="0"/>
              </a:rPr>
              <a:t>when my program runs smoothly for the first time or when I successfully debug your program, the feeling is indescribable. The sound of my keyboard is oddly satisfying.</a:t>
            </a:r>
          </a:p>
        </p:txBody>
      </p:sp>
      <p:pic>
        <p:nvPicPr>
          <p:cNvPr id="3" name="Picture 2">
            <a:hlinkClick r:id="rId2"/>
            <a:extLst>
              <a:ext uri="{FF2B5EF4-FFF2-40B4-BE49-F238E27FC236}">
                <a16:creationId xmlns:a16="http://schemas.microsoft.com/office/drawing/2014/main" id="{4C922FC5-A854-4A51-8295-617D2C7C52D1}"/>
              </a:ext>
            </a:extLst>
          </p:cNvPr>
          <p:cNvPicPr>
            <a:picLocks noChangeAspect="1"/>
          </p:cNvPicPr>
          <p:nvPr/>
        </p:nvPicPr>
        <p:blipFill>
          <a:blip r:embed="rId3"/>
          <a:stretch>
            <a:fillRect/>
          </a:stretch>
        </p:blipFill>
        <p:spPr>
          <a:xfrm>
            <a:off x="-1" y="4383685"/>
            <a:ext cx="6765365" cy="4603433"/>
          </a:xfrm>
          <a:prstGeom prst="rect">
            <a:avLst/>
          </a:prstGeom>
        </p:spPr>
      </p:pic>
      <p:pic>
        <p:nvPicPr>
          <p:cNvPr id="4" name="Picture 3">
            <a:hlinkClick r:id="rId4"/>
            <a:extLst>
              <a:ext uri="{FF2B5EF4-FFF2-40B4-BE49-F238E27FC236}">
                <a16:creationId xmlns:a16="http://schemas.microsoft.com/office/drawing/2014/main" id="{14BCA672-1577-4351-B33C-5E16A62F3213}"/>
              </a:ext>
            </a:extLst>
          </p:cNvPr>
          <p:cNvPicPr>
            <a:picLocks noChangeAspect="1"/>
          </p:cNvPicPr>
          <p:nvPr/>
        </p:nvPicPr>
        <p:blipFill>
          <a:blip r:embed="rId5"/>
          <a:stretch>
            <a:fillRect/>
          </a:stretch>
        </p:blipFill>
        <p:spPr>
          <a:xfrm>
            <a:off x="6596030" y="4320988"/>
            <a:ext cx="5930651" cy="4603433"/>
          </a:xfrm>
          <a:prstGeom prst="rect">
            <a:avLst/>
          </a:prstGeom>
        </p:spPr>
      </p:pic>
    </p:spTree>
    <p:extLst>
      <p:ext uri="{BB962C8B-B14F-4D97-AF65-F5344CB8AC3E}">
        <p14:creationId xmlns:p14="http://schemas.microsoft.com/office/powerpoint/2010/main" val="24777870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Best part of coding</a:t>
            </a:r>
          </a:p>
        </p:txBody>
      </p:sp>
      <p:sp>
        <p:nvSpPr>
          <p:cNvPr id="3075" name="Content Placeholder 2">
            <a:extLst>
              <a:ext uri="{FF2B5EF4-FFF2-40B4-BE49-F238E27FC236}">
                <a16:creationId xmlns:a16="http://schemas.microsoft.com/office/drawing/2014/main" id="{35E4325A-DDB2-447C-B19E-96A3F7BABCCA}"/>
              </a:ext>
            </a:extLst>
          </p:cNvPr>
          <p:cNvSpPr>
            <a:spLocks noGrp="1"/>
          </p:cNvSpPr>
          <p:nvPr>
            <p:ph idx="1"/>
          </p:nvPr>
        </p:nvSpPr>
        <p:spPr>
          <a:xfrm>
            <a:off x="893762" y="1782762"/>
            <a:ext cx="11217275" cy="6188075"/>
          </a:xfrm>
        </p:spPr>
        <p:txBody>
          <a:bodyPr/>
          <a:lstStyle/>
          <a:p>
            <a:pPr>
              <a:lnSpc>
                <a:spcPct val="114000"/>
              </a:lnSpc>
            </a:pPr>
            <a:r>
              <a:rPr lang="en-GB" altLang="en-US" sz="3200" dirty="0">
                <a:solidFill>
                  <a:schemeClr val="bg1"/>
                </a:solidFill>
                <a:latin typeface="Arial Rounded MT Bold" panose="020F0704030504030204" pitchFamily="34" charset="0"/>
              </a:rPr>
              <a:t>Networking: </a:t>
            </a:r>
            <a:r>
              <a:rPr lang="en-GB" altLang="en-US" sz="3200" dirty="0">
                <a:latin typeface="Arial Rounded MT Bold" panose="020F0704030504030204" pitchFamily="34" charset="0"/>
              </a:rPr>
              <a:t>I learn from the best and get to know many experts from STEM field by being the ambassador of Harvard </a:t>
            </a:r>
            <a:r>
              <a:rPr lang="en-GB" altLang="en-US" sz="3200" dirty="0" err="1">
                <a:latin typeface="Arial Rounded MT Bold" panose="020F0704030504030204" pitchFamily="34" charset="0"/>
              </a:rPr>
              <a:t>WECode</a:t>
            </a:r>
            <a:r>
              <a:rPr lang="en-GB" altLang="en-US" sz="3200" dirty="0">
                <a:latin typeface="Arial Rounded MT Bold" panose="020F0704030504030204" pitchFamily="34" charset="0"/>
              </a:rPr>
              <a:t> conference; taking part in hackathons</a:t>
            </a:r>
          </a:p>
        </p:txBody>
      </p:sp>
      <p:pic>
        <p:nvPicPr>
          <p:cNvPr id="5" name="Picture 4">
            <a:hlinkClick r:id="rId2"/>
            <a:extLst>
              <a:ext uri="{FF2B5EF4-FFF2-40B4-BE49-F238E27FC236}">
                <a16:creationId xmlns:a16="http://schemas.microsoft.com/office/drawing/2014/main" id="{F88B8EDB-AA35-4E9A-88B2-A1E0F2C66EFA}"/>
              </a:ext>
            </a:extLst>
          </p:cNvPr>
          <p:cNvPicPr>
            <a:picLocks noChangeAspect="1"/>
          </p:cNvPicPr>
          <p:nvPr/>
        </p:nvPicPr>
        <p:blipFill>
          <a:blip r:embed="rId3"/>
          <a:stretch>
            <a:fillRect/>
          </a:stretch>
        </p:blipFill>
        <p:spPr>
          <a:xfrm>
            <a:off x="0" y="4338918"/>
            <a:ext cx="7064188" cy="4607859"/>
          </a:xfrm>
          <a:prstGeom prst="rect">
            <a:avLst/>
          </a:prstGeom>
        </p:spPr>
      </p:pic>
      <p:pic>
        <p:nvPicPr>
          <p:cNvPr id="8" name="Picture 7">
            <a:hlinkClick r:id="rId4"/>
            <a:extLst>
              <a:ext uri="{FF2B5EF4-FFF2-40B4-BE49-F238E27FC236}">
                <a16:creationId xmlns:a16="http://schemas.microsoft.com/office/drawing/2014/main" id="{5635B033-DF44-4742-BF0F-B2ED1D2A2C8E}"/>
              </a:ext>
            </a:extLst>
          </p:cNvPr>
          <p:cNvPicPr>
            <a:picLocks noChangeAspect="1"/>
          </p:cNvPicPr>
          <p:nvPr/>
        </p:nvPicPr>
        <p:blipFill>
          <a:blip r:embed="rId5"/>
          <a:stretch>
            <a:fillRect/>
          </a:stretch>
        </p:blipFill>
        <p:spPr>
          <a:xfrm>
            <a:off x="7064187" y="4336115"/>
            <a:ext cx="5534211" cy="4607859"/>
          </a:xfrm>
          <a:prstGeom prst="rect">
            <a:avLst/>
          </a:prstGeom>
        </p:spPr>
      </p:pic>
    </p:spTree>
    <p:extLst>
      <p:ext uri="{BB962C8B-B14F-4D97-AF65-F5344CB8AC3E}">
        <p14:creationId xmlns:p14="http://schemas.microsoft.com/office/powerpoint/2010/main" val="184138712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barn(inVertical)">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Best part of coding</a:t>
            </a:r>
          </a:p>
        </p:txBody>
      </p:sp>
      <p:sp>
        <p:nvSpPr>
          <p:cNvPr id="3075" name="Content Placeholder 2">
            <a:extLst>
              <a:ext uri="{FF2B5EF4-FFF2-40B4-BE49-F238E27FC236}">
                <a16:creationId xmlns:a16="http://schemas.microsoft.com/office/drawing/2014/main" id="{35E4325A-DDB2-447C-B19E-96A3F7BABCCA}"/>
              </a:ext>
            </a:extLst>
          </p:cNvPr>
          <p:cNvSpPr>
            <a:spLocks noGrp="1"/>
          </p:cNvSpPr>
          <p:nvPr>
            <p:ph idx="1"/>
          </p:nvPr>
        </p:nvSpPr>
        <p:spPr>
          <a:xfrm>
            <a:off x="893762" y="1782762"/>
            <a:ext cx="11217275" cy="6188075"/>
          </a:xfrm>
        </p:spPr>
        <p:txBody>
          <a:bodyPr/>
          <a:lstStyle/>
          <a:p>
            <a:pPr>
              <a:lnSpc>
                <a:spcPct val="114000"/>
              </a:lnSpc>
            </a:pPr>
            <a:r>
              <a:rPr lang="en-GB" altLang="en-US" sz="3200" dirty="0">
                <a:solidFill>
                  <a:schemeClr val="bg1"/>
                </a:solidFill>
                <a:latin typeface="Arial Rounded MT Bold" panose="020F0704030504030204" pitchFamily="34" charset="0"/>
              </a:rPr>
              <a:t>Promising opportunities: </a:t>
            </a:r>
            <a:r>
              <a:rPr lang="en-GB" altLang="en-US" sz="3200" dirty="0">
                <a:latin typeface="Arial Rounded MT Bold" panose="020F0704030504030204" pitchFamily="34" charset="0"/>
              </a:rPr>
              <a:t>I have the chance to get high-paid and most-wanted job in the market. I want to be a data analyst or software engineer in the future and coding widens my career path.</a:t>
            </a:r>
          </a:p>
        </p:txBody>
      </p:sp>
      <p:pic>
        <p:nvPicPr>
          <p:cNvPr id="2" name="Picture 1">
            <a:hlinkClick r:id="rId2"/>
            <a:extLst>
              <a:ext uri="{FF2B5EF4-FFF2-40B4-BE49-F238E27FC236}">
                <a16:creationId xmlns:a16="http://schemas.microsoft.com/office/drawing/2014/main" id="{1722CC51-7123-4C38-8097-019F2BC4843E}"/>
              </a:ext>
            </a:extLst>
          </p:cNvPr>
          <p:cNvPicPr>
            <a:picLocks noChangeAspect="1"/>
          </p:cNvPicPr>
          <p:nvPr/>
        </p:nvPicPr>
        <p:blipFill>
          <a:blip r:embed="rId3"/>
          <a:stretch>
            <a:fillRect/>
          </a:stretch>
        </p:blipFill>
        <p:spPr>
          <a:xfrm>
            <a:off x="-1" y="4052047"/>
            <a:ext cx="12586447" cy="4876800"/>
          </a:xfrm>
          <a:prstGeom prst="rect">
            <a:avLst/>
          </a:prstGeom>
        </p:spPr>
      </p:pic>
    </p:spTree>
    <p:extLst>
      <p:ext uri="{BB962C8B-B14F-4D97-AF65-F5344CB8AC3E}">
        <p14:creationId xmlns:p14="http://schemas.microsoft.com/office/powerpoint/2010/main" val="330369936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circle(in)">
                                      <p:cBhvr>
                                        <p:cTn id="7" dur="20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Hardest part of coding</a:t>
            </a:r>
          </a:p>
        </p:txBody>
      </p:sp>
      <p:pic>
        <p:nvPicPr>
          <p:cNvPr id="3" name="Content Placeholder 2">
            <a:hlinkClick r:id="rId2"/>
            <a:extLst>
              <a:ext uri="{FF2B5EF4-FFF2-40B4-BE49-F238E27FC236}">
                <a16:creationId xmlns:a16="http://schemas.microsoft.com/office/drawing/2014/main" id="{1D9F3E62-E990-43CB-8CCD-F468095C80DD}"/>
              </a:ext>
            </a:extLst>
          </p:cNvPr>
          <p:cNvPicPr>
            <a:picLocks noGrp="1" noChangeAspect="1"/>
          </p:cNvPicPr>
          <p:nvPr>
            <p:ph idx="1"/>
          </p:nvPr>
        </p:nvPicPr>
        <p:blipFill>
          <a:blip r:embed="rId3"/>
          <a:stretch>
            <a:fillRect/>
          </a:stretch>
        </p:blipFill>
        <p:spPr>
          <a:xfrm>
            <a:off x="-1" y="1769166"/>
            <a:ext cx="12563061" cy="7176052"/>
          </a:xfrm>
          <a:prstGeom prst="rect">
            <a:avLst/>
          </a:prstGeom>
        </p:spPr>
      </p:pic>
    </p:spTree>
    <p:extLst>
      <p:ext uri="{BB962C8B-B14F-4D97-AF65-F5344CB8AC3E}">
        <p14:creationId xmlns:p14="http://schemas.microsoft.com/office/powerpoint/2010/main" val="44294106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4274944-7950-432B-BE34-35B6F0F9B3CF}"/>
              </a:ext>
            </a:extLst>
          </p:cNvPr>
          <p:cNvSpPr>
            <a:spLocks noGrp="1"/>
          </p:cNvSpPr>
          <p:nvPr>
            <p:ph type="title"/>
          </p:nvPr>
        </p:nvSpPr>
        <p:spPr>
          <a:xfrm>
            <a:off x="893762" y="124569"/>
            <a:ext cx="11217275" cy="1885950"/>
          </a:xfrm>
        </p:spPr>
        <p:txBody>
          <a:bodyPr/>
          <a:lstStyle/>
          <a:p>
            <a:pPr algn="ctr"/>
            <a:r>
              <a:rPr lang="en-GB" altLang="en-US" sz="6600" dirty="0">
                <a:latin typeface="Arial Rounded MT Bold" panose="020F0704030504030204" pitchFamily="34" charset="0"/>
              </a:rPr>
              <a:t>Hardest part of coding</a:t>
            </a:r>
          </a:p>
        </p:txBody>
      </p:sp>
      <p:sp>
        <p:nvSpPr>
          <p:cNvPr id="2" name="Content Placeholder 1">
            <a:extLst>
              <a:ext uri="{FF2B5EF4-FFF2-40B4-BE49-F238E27FC236}">
                <a16:creationId xmlns:a16="http://schemas.microsoft.com/office/drawing/2014/main" id="{AD01FA05-3755-411B-939F-7736E369081C}"/>
              </a:ext>
            </a:extLst>
          </p:cNvPr>
          <p:cNvSpPr>
            <a:spLocks noGrp="1"/>
          </p:cNvSpPr>
          <p:nvPr>
            <p:ph idx="1"/>
          </p:nvPr>
        </p:nvSpPr>
        <p:spPr>
          <a:xfrm>
            <a:off x="893761" y="2010519"/>
            <a:ext cx="11217275" cy="6188075"/>
          </a:xfrm>
        </p:spPr>
        <p:txBody>
          <a:bodyPr/>
          <a:lstStyle/>
          <a:p>
            <a:pPr>
              <a:lnSpc>
                <a:spcPct val="100000"/>
              </a:lnSpc>
            </a:pPr>
            <a:r>
              <a:rPr lang="en-US" sz="3200" dirty="0">
                <a:solidFill>
                  <a:schemeClr val="bg1"/>
                </a:solidFill>
                <a:latin typeface="Arial Rounded MT Bold" panose="020F0704030504030204" pitchFamily="34" charset="0"/>
              </a:rPr>
              <a:t>Don’t know where to start: </a:t>
            </a:r>
            <a:r>
              <a:rPr lang="en-US" sz="3200" dirty="0">
                <a:latin typeface="Arial Rounded MT Bold" panose="020F0704030504030204" pitchFamily="34" charset="0"/>
              </a:rPr>
              <a:t>Initially, I learned about the syntax of a programming language but didn’t know the logic behind it, what I am going to do with it. I felt like I gained a lot of knowledge but I had no idea what to do with it. I felt overwhelmed with the resourceful information online.</a:t>
            </a:r>
          </a:p>
        </p:txBody>
      </p:sp>
      <p:pic>
        <p:nvPicPr>
          <p:cNvPr id="4" name="Picture 3">
            <a:hlinkClick r:id="rId2"/>
            <a:extLst>
              <a:ext uri="{FF2B5EF4-FFF2-40B4-BE49-F238E27FC236}">
                <a16:creationId xmlns:a16="http://schemas.microsoft.com/office/drawing/2014/main" id="{882DA8CB-0902-41E5-A9FB-4FE4FC5B96E2}"/>
              </a:ext>
            </a:extLst>
          </p:cNvPr>
          <p:cNvPicPr>
            <a:picLocks noChangeAspect="1"/>
          </p:cNvPicPr>
          <p:nvPr/>
        </p:nvPicPr>
        <p:blipFill>
          <a:blip r:embed="rId3"/>
          <a:stretch>
            <a:fillRect/>
          </a:stretch>
        </p:blipFill>
        <p:spPr>
          <a:xfrm>
            <a:off x="0" y="5104556"/>
            <a:ext cx="4762500" cy="3886200"/>
          </a:xfrm>
          <a:prstGeom prst="rect">
            <a:avLst/>
          </a:prstGeom>
        </p:spPr>
      </p:pic>
      <p:pic>
        <p:nvPicPr>
          <p:cNvPr id="5" name="Picture 4">
            <a:hlinkClick r:id="rId4"/>
            <a:extLst>
              <a:ext uri="{FF2B5EF4-FFF2-40B4-BE49-F238E27FC236}">
                <a16:creationId xmlns:a16="http://schemas.microsoft.com/office/drawing/2014/main" id="{EBD92885-4B48-433C-ABFA-0DA917C9CE22}"/>
              </a:ext>
            </a:extLst>
          </p:cNvPr>
          <p:cNvPicPr>
            <a:picLocks noChangeAspect="1"/>
          </p:cNvPicPr>
          <p:nvPr/>
        </p:nvPicPr>
        <p:blipFill>
          <a:blip r:embed="rId5"/>
          <a:stretch>
            <a:fillRect/>
          </a:stretch>
        </p:blipFill>
        <p:spPr>
          <a:xfrm>
            <a:off x="4762500" y="5104555"/>
            <a:ext cx="7800561" cy="3886200"/>
          </a:xfrm>
          <a:prstGeom prst="rect">
            <a:avLst/>
          </a:prstGeom>
        </p:spPr>
      </p:pic>
    </p:spTree>
    <p:extLst>
      <p:ext uri="{BB962C8B-B14F-4D97-AF65-F5344CB8AC3E}">
        <p14:creationId xmlns:p14="http://schemas.microsoft.com/office/powerpoint/2010/main" val="39451456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8" id="{6AA707CA-4932-456D-9468-AFFE4EA8E209}" vid="{C0882B5B-F751-4EDB-9759-AD162CDFA4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Free-Php-PPT-Template</Template>
  <TotalTime>263</TotalTime>
  <Words>557</Words>
  <Application>Microsoft Office PowerPoint</Application>
  <PresentationFormat>Custom</PresentationFormat>
  <Paragraphs>29</Paragraphs>
  <Slides>15</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Rounded MT Bold</vt:lpstr>
      <vt:lpstr>Calibri</vt:lpstr>
      <vt:lpstr>Calibri Light</vt:lpstr>
      <vt:lpstr>Office Theme</vt:lpstr>
      <vt:lpstr>MY EXPERIENCE WITH CODING</vt:lpstr>
      <vt:lpstr>PowerPoint Presentation</vt:lpstr>
      <vt:lpstr>Best part of coding</vt:lpstr>
      <vt:lpstr>Best part of coding</vt:lpstr>
      <vt:lpstr>Best part of coding</vt:lpstr>
      <vt:lpstr>Best part of coding</vt:lpstr>
      <vt:lpstr>Best part of coding</vt:lpstr>
      <vt:lpstr>Hardest part of coding</vt:lpstr>
      <vt:lpstr>Hardest part of coding</vt:lpstr>
      <vt:lpstr>Hardest part of coding</vt:lpstr>
      <vt:lpstr>Hardest part of coding</vt:lpstr>
      <vt:lpstr>Hardest part of coding</vt:lpstr>
      <vt:lpstr>Hardest part of coding</vt:lpstr>
      <vt:lpstr>Hardest part of coding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EXPERIENCE WITH CODING</dc:title>
  <dc:creator>Diep Vu</dc:creator>
  <cp:lastModifiedBy>Diep Vu</cp:lastModifiedBy>
  <cp:revision>21</cp:revision>
  <dcterms:created xsi:type="dcterms:W3CDTF">2019-10-29T03:42:43Z</dcterms:created>
  <dcterms:modified xsi:type="dcterms:W3CDTF">2019-10-29T23:48:35Z</dcterms:modified>
</cp:coreProperties>
</file>